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147474973" r:id="rId3"/>
    <p:sldId id="2147474974" r:id="rId4"/>
    <p:sldId id="2147474977" r:id="rId5"/>
    <p:sldId id="2147474986" r:id="rId6"/>
    <p:sldId id="2147474976" r:id="rId7"/>
    <p:sldId id="2147474987" r:id="rId8"/>
    <p:sldId id="2147474984" r:id="rId9"/>
    <p:sldId id="2147474988" r:id="rId10"/>
    <p:sldId id="2147474989" r:id="rId11"/>
    <p:sldId id="2147474990" r:id="rId12"/>
    <p:sldId id="2147474983" r:id="rId13"/>
    <p:sldId id="2147474991" r:id="rId14"/>
    <p:sldId id="2147474980" r:id="rId15"/>
    <p:sldId id="281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73F"/>
    <a:srgbClr val="6600CC"/>
    <a:srgbClr val="FFC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9BAC9A-2DFE-4F34-81CC-CD2974DACE0A}" v="44" dt="2026-06-01T05:11:14.3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89538" autoAdjust="0"/>
  </p:normalViewPr>
  <p:slideViewPr>
    <p:cSldViewPr snapToGrid="0">
      <p:cViewPr varScale="1">
        <p:scale>
          <a:sx n="67" d="100"/>
          <a:sy n="67" d="100"/>
        </p:scale>
        <p:origin x="669" y="36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, Luthando (Mr) (Summerstrand Campus North)" userId="827ac740-1948-4f89-b1d9-1d4223d696f4" providerId="ADAL" clId="{710072CF-E941-4725-BF66-9AD846087104}"/>
    <pc:docChg chg="undo redo custSel addSld delSld modSld sldOrd">
      <pc:chgData name="Jack, Luthando (Mr) (Summerstrand Campus North)" userId="827ac740-1948-4f89-b1d9-1d4223d696f4" providerId="ADAL" clId="{710072CF-E941-4725-BF66-9AD846087104}" dt="2026-06-01T05:11:14.331" v="2606" actId="255"/>
      <pc:docMkLst>
        <pc:docMk/>
      </pc:docMkLst>
      <pc:sldChg chg="modSp mod">
        <pc:chgData name="Jack, Luthando (Mr) (Summerstrand Campus North)" userId="827ac740-1948-4f89-b1d9-1d4223d696f4" providerId="ADAL" clId="{710072CF-E941-4725-BF66-9AD846087104}" dt="2026-06-01T01:25:29.992" v="5" actId="14100"/>
        <pc:sldMkLst>
          <pc:docMk/>
          <pc:sldMk cId="3896730015" sldId="256"/>
        </pc:sldMkLst>
        <pc:spChg chg="mod">
          <ac:chgData name="Jack, Luthando (Mr) (Summerstrand Campus North)" userId="827ac740-1948-4f89-b1d9-1d4223d696f4" providerId="ADAL" clId="{710072CF-E941-4725-BF66-9AD846087104}" dt="2026-06-01T01:25:29.992" v="5" actId="14100"/>
          <ac:spMkLst>
            <pc:docMk/>
            <pc:sldMk cId="3896730015" sldId="256"/>
            <ac:spMk id="2" creationId="{66491A7B-B27A-30C6-3F63-29ED223344D1}"/>
          </ac:spMkLst>
        </pc:spChg>
      </pc:sldChg>
      <pc:sldChg chg="modSp mod">
        <pc:chgData name="Jack, Luthando (Mr) (Summerstrand Campus North)" userId="827ac740-1948-4f89-b1d9-1d4223d696f4" providerId="ADAL" clId="{710072CF-E941-4725-BF66-9AD846087104}" dt="2026-06-01T04:57:17.609" v="2578" actId="20577"/>
        <pc:sldMkLst>
          <pc:docMk/>
          <pc:sldMk cId="1742897314" sldId="2147474973"/>
        </pc:sldMkLst>
        <pc:spChg chg="mod">
          <ac:chgData name="Jack, Luthando (Mr) (Summerstrand Campus North)" userId="827ac740-1948-4f89-b1d9-1d4223d696f4" providerId="ADAL" clId="{710072CF-E941-4725-BF66-9AD846087104}" dt="2026-06-01T04:57:17.609" v="2578" actId="20577"/>
          <ac:spMkLst>
            <pc:docMk/>
            <pc:sldMk cId="1742897314" sldId="2147474973"/>
            <ac:spMk id="3" creationId="{7B14EB7D-C843-409F-DFF5-AE335A9690ED}"/>
          </ac:spMkLst>
        </pc:spChg>
      </pc:sldChg>
      <pc:sldChg chg="modSp mod">
        <pc:chgData name="Jack, Luthando (Mr) (Summerstrand Campus North)" userId="827ac740-1948-4f89-b1d9-1d4223d696f4" providerId="ADAL" clId="{710072CF-E941-4725-BF66-9AD846087104}" dt="2026-06-01T01:34:49.811" v="28" actId="123"/>
        <pc:sldMkLst>
          <pc:docMk/>
          <pc:sldMk cId="2899319014" sldId="2147474974"/>
        </pc:sldMkLst>
        <pc:spChg chg="mod">
          <ac:chgData name="Jack, Luthando (Mr) (Summerstrand Campus North)" userId="827ac740-1948-4f89-b1d9-1d4223d696f4" providerId="ADAL" clId="{710072CF-E941-4725-BF66-9AD846087104}" dt="2026-06-01T01:34:49.811" v="28" actId="123"/>
          <ac:spMkLst>
            <pc:docMk/>
            <pc:sldMk cId="2899319014" sldId="2147474974"/>
            <ac:spMk id="3" creationId="{9F323051-229F-FE95-F690-2D007FBA91F3}"/>
          </ac:spMkLst>
        </pc:spChg>
      </pc:sldChg>
      <pc:sldChg chg="addSp delSp modSp mod ord">
        <pc:chgData name="Jack, Luthando (Mr) (Summerstrand Campus North)" userId="827ac740-1948-4f89-b1d9-1d4223d696f4" providerId="ADAL" clId="{710072CF-E941-4725-BF66-9AD846087104}" dt="2026-06-01T02:47:16.445" v="270" actId="20577"/>
        <pc:sldMkLst>
          <pc:docMk/>
          <pc:sldMk cId="3529863873" sldId="2147474976"/>
        </pc:sldMkLst>
        <pc:spChg chg="mod">
          <ac:chgData name="Jack, Luthando (Mr) (Summerstrand Campus North)" userId="827ac740-1948-4f89-b1d9-1d4223d696f4" providerId="ADAL" clId="{710072CF-E941-4725-BF66-9AD846087104}" dt="2026-06-01T02:29:47.758" v="115" actId="20577"/>
          <ac:spMkLst>
            <pc:docMk/>
            <pc:sldMk cId="3529863873" sldId="2147474976"/>
            <ac:spMk id="2" creationId="{95510E23-A5C4-D2A7-8307-F879198BD70B}"/>
          </ac:spMkLst>
        </pc:spChg>
        <pc:spChg chg="add del mod">
          <ac:chgData name="Jack, Luthando (Mr) (Summerstrand Campus North)" userId="827ac740-1948-4f89-b1d9-1d4223d696f4" providerId="ADAL" clId="{710072CF-E941-4725-BF66-9AD846087104}" dt="2026-06-01T02:47:16.445" v="270" actId="20577"/>
          <ac:spMkLst>
            <pc:docMk/>
            <pc:sldMk cId="3529863873" sldId="2147474976"/>
            <ac:spMk id="10" creationId="{7355B319-557E-2979-A286-08190ED75DB4}"/>
          </ac:spMkLst>
        </pc:spChg>
        <pc:picChg chg="add del">
          <ac:chgData name="Jack, Luthando (Mr) (Summerstrand Campus North)" userId="827ac740-1948-4f89-b1d9-1d4223d696f4" providerId="ADAL" clId="{710072CF-E941-4725-BF66-9AD846087104}" dt="2026-06-01T02:31:59.264" v="126" actId="478"/>
          <ac:picMkLst>
            <pc:docMk/>
            <pc:sldMk cId="3529863873" sldId="2147474976"/>
            <ac:picMk id="4" creationId="{155E1E40-5928-B744-4821-EC94010BD6AF}"/>
          </ac:picMkLst>
        </pc:picChg>
        <pc:picChg chg="del">
          <ac:chgData name="Jack, Luthando (Mr) (Summerstrand Campus North)" userId="827ac740-1948-4f89-b1d9-1d4223d696f4" providerId="ADAL" clId="{710072CF-E941-4725-BF66-9AD846087104}" dt="2026-06-01T02:30:30.370" v="121" actId="478"/>
          <ac:picMkLst>
            <pc:docMk/>
            <pc:sldMk cId="3529863873" sldId="2147474976"/>
            <ac:picMk id="15" creationId="{FFB65B8C-32C3-6416-FC1D-486E69B4DA07}"/>
          </ac:picMkLst>
        </pc:picChg>
      </pc:sldChg>
      <pc:sldChg chg="addSp delSp modSp mod">
        <pc:chgData name="Jack, Luthando (Mr) (Summerstrand Campus North)" userId="827ac740-1948-4f89-b1d9-1d4223d696f4" providerId="ADAL" clId="{710072CF-E941-4725-BF66-9AD846087104}" dt="2026-06-01T01:45:51.119" v="32" actId="478"/>
        <pc:sldMkLst>
          <pc:docMk/>
          <pc:sldMk cId="810712091" sldId="2147474977"/>
        </pc:sldMkLst>
        <pc:spChg chg="mod">
          <ac:chgData name="Jack, Luthando (Mr) (Summerstrand Campus North)" userId="827ac740-1948-4f89-b1d9-1d4223d696f4" providerId="ADAL" clId="{710072CF-E941-4725-BF66-9AD846087104}" dt="2026-06-01T01:43:58.262" v="30"/>
          <ac:spMkLst>
            <pc:docMk/>
            <pc:sldMk cId="810712091" sldId="2147474977"/>
            <ac:spMk id="2" creationId="{3D8C3E2A-0BA5-9175-64BF-CF97CFD50807}"/>
          </ac:spMkLst>
        </pc:spChg>
        <pc:picChg chg="add del">
          <ac:chgData name="Jack, Luthando (Mr) (Summerstrand Campus North)" userId="827ac740-1948-4f89-b1d9-1d4223d696f4" providerId="ADAL" clId="{710072CF-E941-4725-BF66-9AD846087104}" dt="2026-06-01T01:45:51.119" v="32" actId="478"/>
          <ac:picMkLst>
            <pc:docMk/>
            <pc:sldMk cId="810712091" sldId="2147474977"/>
            <ac:picMk id="5" creationId="{C72E237A-8CE0-A62A-E19A-D495628DE352}"/>
          </ac:picMkLst>
        </pc:picChg>
      </pc:sldChg>
      <pc:sldChg chg="del">
        <pc:chgData name="Jack, Luthando (Mr) (Summerstrand Campus North)" userId="827ac740-1948-4f89-b1d9-1d4223d696f4" providerId="ADAL" clId="{710072CF-E941-4725-BF66-9AD846087104}" dt="2026-06-01T04:39:25.687" v="2008" actId="47"/>
        <pc:sldMkLst>
          <pc:docMk/>
          <pc:sldMk cId="2692451976" sldId="2147474978"/>
        </pc:sldMkLst>
      </pc:sldChg>
      <pc:sldChg chg="del">
        <pc:chgData name="Jack, Luthando (Mr) (Summerstrand Campus North)" userId="827ac740-1948-4f89-b1d9-1d4223d696f4" providerId="ADAL" clId="{710072CF-E941-4725-BF66-9AD846087104}" dt="2026-06-01T02:43:14.168" v="265" actId="47"/>
        <pc:sldMkLst>
          <pc:docMk/>
          <pc:sldMk cId="4103317373" sldId="2147474981"/>
        </pc:sldMkLst>
      </pc:sldChg>
      <pc:sldChg chg="del ord">
        <pc:chgData name="Jack, Luthando (Mr) (Summerstrand Campus North)" userId="827ac740-1948-4f89-b1d9-1d4223d696f4" providerId="ADAL" clId="{710072CF-E941-4725-BF66-9AD846087104}" dt="2026-06-01T02:05:51.519" v="74" actId="47"/>
        <pc:sldMkLst>
          <pc:docMk/>
          <pc:sldMk cId="2868757467" sldId="2147474982"/>
        </pc:sldMkLst>
      </pc:sldChg>
      <pc:sldChg chg="ord">
        <pc:chgData name="Jack, Luthando (Mr) (Summerstrand Campus North)" userId="827ac740-1948-4f89-b1d9-1d4223d696f4" providerId="ADAL" clId="{710072CF-E941-4725-BF66-9AD846087104}" dt="2026-06-01T04:49:37.111" v="2240"/>
        <pc:sldMkLst>
          <pc:docMk/>
          <pc:sldMk cId="1301014642" sldId="2147474983"/>
        </pc:sldMkLst>
      </pc:sldChg>
      <pc:sldChg chg="delSp modSp mod">
        <pc:chgData name="Jack, Luthando (Mr) (Summerstrand Campus North)" userId="827ac740-1948-4f89-b1d9-1d4223d696f4" providerId="ADAL" clId="{710072CF-E941-4725-BF66-9AD846087104}" dt="2026-06-01T03:15:25.646" v="585" actId="20577"/>
        <pc:sldMkLst>
          <pc:docMk/>
          <pc:sldMk cId="3277607362" sldId="2147474984"/>
        </pc:sldMkLst>
        <pc:spChg chg="mod">
          <ac:chgData name="Jack, Luthando (Mr) (Summerstrand Campus North)" userId="827ac740-1948-4f89-b1d9-1d4223d696f4" providerId="ADAL" clId="{710072CF-E941-4725-BF66-9AD846087104}" dt="2026-06-01T03:15:25.646" v="585" actId="20577"/>
          <ac:spMkLst>
            <pc:docMk/>
            <pc:sldMk cId="3277607362" sldId="2147474984"/>
            <ac:spMk id="10" creationId="{D96ED6A3-AC09-62FE-59B4-8ADAEAB2D200}"/>
          </ac:spMkLst>
        </pc:spChg>
        <pc:picChg chg="del">
          <ac:chgData name="Jack, Luthando (Mr) (Summerstrand Campus North)" userId="827ac740-1948-4f89-b1d9-1d4223d696f4" providerId="ADAL" clId="{710072CF-E941-4725-BF66-9AD846087104}" dt="2026-06-01T02:49:33.810" v="271" actId="478"/>
          <ac:picMkLst>
            <pc:docMk/>
            <pc:sldMk cId="3277607362" sldId="2147474984"/>
            <ac:picMk id="13" creationId="{0F667397-6743-A605-D8E4-9854E48C0A4E}"/>
          </ac:picMkLst>
        </pc:picChg>
      </pc:sldChg>
      <pc:sldChg chg="delSp modSp add del mod ord">
        <pc:chgData name="Jack, Luthando (Mr) (Summerstrand Campus North)" userId="827ac740-1948-4f89-b1d9-1d4223d696f4" providerId="ADAL" clId="{710072CF-E941-4725-BF66-9AD846087104}" dt="2026-06-01T03:47:34.270" v="1255" actId="47"/>
        <pc:sldMkLst>
          <pc:docMk/>
          <pc:sldMk cId="4019672355" sldId="2147474985"/>
        </pc:sldMkLst>
        <pc:spChg chg="mod">
          <ac:chgData name="Jack, Luthando (Mr) (Summerstrand Campus North)" userId="827ac740-1948-4f89-b1d9-1d4223d696f4" providerId="ADAL" clId="{710072CF-E941-4725-BF66-9AD846087104}" dt="2026-06-01T03:17:11.608" v="587" actId="21"/>
          <ac:spMkLst>
            <pc:docMk/>
            <pc:sldMk cId="4019672355" sldId="2147474985"/>
            <ac:spMk id="2" creationId="{343C6A8A-E27F-8FBC-1A5D-4892203CDFC8}"/>
          </ac:spMkLst>
        </pc:spChg>
        <pc:picChg chg="del">
          <ac:chgData name="Jack, Luthando (Mr) (Summerstrand Campus North)" userId="827ac740-1948-4f89-b1d9-1d4223d696f4" providerId="ADAL" clId="{710072CF-E941-4725-BF66-9AD846087104}" dt="2026-06-01T01:46:16.677" v="33" actId="478"/>
          <ac:picMkLst>
            <pc:docMk/>
            <pc:sldMk cId="4019672355" sldId="2147474985"/>
            <ac:picMk id="5" creationId="{94499595-1106-6910-BF57-17677A660D07}"/>
          </ac:picMkLst>
        </pc:picChg>
      </pc:sldChg>
      <pc:sldChg chg="addSp delSp modSp new mod">
        <pc:chgData name="Jack, Luthando (Mr) (Summerstrand Campus North)" userId="827ac740-1948-4f89-b1d9-1d4223d696f4" providerId="ADAL" clId="{710072CF-E941-4725-BF66-9AD846087104}" dt="2026-06-01T02:04:35.514" v="73" actId="14100"/>
        <pc:sldMkLst>
          <pc:docMk/>
          <pc:sldMk cId="1972263019" sldId="2147474986"/>
        </pc:sldMkLst>
        <pc:spChg chg="mod">
          <ac:chgData name="Jack, Luthando (Mr) (Summerstrand Campus North)" userId="827ac740-1948-4f89-b1d9-1d4223d696f4" providerId="ADAL" clId="{710072CF-E941-4725-BF66-9AD846087104}" dt="2026-06-01T02:02:26.272" v="69" actId="20577"/>
          <ac:spMkLst>
            <pc:docMk/>
            <pc:sldMk cId="1972263019" sldId="2147474986"/>
            <ac:spMk id="2" creationId="{8492389C-8269-21D1-5165-9B24BC78FC73}"/>
          </ac:spMkLst>
        </pc:spChg>
        <pc:spChg chg="del">
          <ac:chgData name="Jack, Luthando (Mr) (Summerstrand Campus North)" userId="827ac740-1948-4f89-b1d9-1d4223d696f4" providerId="ADAL" clId="{710072CF-E941-4725-BF66-9AD846087104}" dt="2026-06-01T02:01:25.974" v="37"/>
          <ac:spMkLst>
            <pc:docMk/>
            <pc:sldMk cId="1972263019" sldId="2147474986"/>
            <ac:spMk id="3" creationId="{125B491D-1306-1056-6533-80BD772F231D}"/>
          </ac:spMkLst>
        </pc:spChg>
        <pc:picChg chg="add mod">
          <ac:chgData name="Jack, Luthando (Mr) (Summerstrand Campus North)" userId="827ac740-1948-4f89-b1d9-1d4223d696f4" providerId="ADAL" clId="{710072CF-E941-4725-BF66-9AD846087104}" dt="2026-06-01T02:04:35.514" v="73" actId="14100"/>
          <ac:picMkLst>
            <pc:docMk/>
            <pc:sldMk cId="1972263019" sldId="2147474986"/>
            <ac:picMk id="4" creationId="{FBBD9ACD-FF95-AA5B-A14B-F4872006657C}"/>
          </ac:picMkLst>
        </pc:picChg>
      </pc:sldChg>
      <pc:sldChg chg="modSp add mod">
        <pc:chgData name="Jack, Luthando (Mr) (Summerstrand Campus North)" userId="827ac740-1948-4f89-b1d9-1d4223d696f4" providerId="ADAL" clId="{710072CF-E941-4725-BF66-9AD846087104}" dt="2026-06-01T02:52:18.363" v="307" actId="20577"/>
        <pc:sldMkLst>
          <pc:docMk/>
          <pc:sldMk cId="2833550021" sldId="2147474987"/>
        </pc:sldMkLst>
        <pc:spChg chg="mod">
          <ac:chgData name="Jack, Luthando (Mr) (Summerstrand Campus North)" userId="827ac740-1948-4f89-b1d9-1d4223d696f4" providerId="ADAL" clId="{710072CF-E941-4725-BF66-9AD846087104}" dt="2026-06-01T02:52:18.363" v="307" actId="20577"/>
          <ac:spMkLst>
            <pc:docMk/>
            <pc:sldMk cId="2833550021" sldId="2147474987"/>
            <ac:spMk id="2" creationId="{7839B93E-BE63-3C2F-96C1-20A1F9922372}"/>
          </ac:spMkLst>
        </pc:spChg>
      </pc:sldChg>
      <pc:sldChg chg="addSp delSp modSp new mod">
        <pc:chgData name="Jack, Luthando (Mr) (Summerstrand Campus North)" userId="827ac740-1948-4f89-b1d9-1d4223d696f4" providerId="ADAL" clId="{710072CF-E941-4725-BF66-9AD846087104}" dt="2026-06-01T05:00:19.837" v="2581" actId="20577"/>
        <pc:sldMkLst>
          <pc:docMk/>
          <pc:sldMk cId="3320415663" sldId="2147474988"/>
        </pc:sldMkLst>
        <pc:spChg chg="mod">
          <ac:chgData name="Jack, Luthando (Mr) (Summerstrand Campus North)" userId="827ac740-1948-4f89-b1d9-1d4223d696f4" providerId="ADAL" clId="{710072CF-E941-4725-BF66-9AD846087104}" dt="2026-06-01T03:17:31.190" v="588"/>
          <ac:spMkLst>
            <pc:docMk/>
            <pc:sldMk cId="3320415663" sldId="2147474988"/>
            <ac:spMk id="2" creationId="{D4C1FE95-9074-6161-11A8-E71ACC0A974A}"/>
          </ac:spMkLst>
        </pc:spChg>
        <pc:spChg chg="add del mod">
          <ac:chgData name="Jack, Luthando (Mr) (Summerstrand Campus North)" userId="827ac740-1948-4f89-b1d9-1d4223d696f4" providerId="ADAL" clId="{710072CF-E941-4725-BF66-9AD846087104}" dt="2026-06-01T05:00:19.837" v="2581" actId="20577"/>
          <ac:spMkLst>
            <pc:docMk/>
            <pc:sldMk cId="3320415663" sldId="2147474988"/>
            <ac:spMk id="3" creationId="{812F2759-B2F6-3483-95B4-2B5EFD946DF1}"/>
          </ac:spMkLst>
        </pc:spChg>
        <pc:graphicFrameChg chg="add del mod ord modGraphic">
          <ac:chgData name="Jack, Luthando (Mr) (Summerstrand Campus North)" userId="827ac740-1948-4f89-b1d9-1d4223d696f4" providerId="ADAL" clId="{710072CF-E941-4725-BF66-9AD846087104}" dt="2026-06-01T03:23:44.895" v="680" actId="3680"/>
          <ac:graphicFrameMkLst>
            <pc:docMk/>
            <pc:sldMk cId="3320415663" sldId="2147474988"/>
            <ac:graphicFrameMk id="4" creationId="{FFDACA48-47DB-2FF7-DACA-975815A127AE}"/>
          </ac:graphicFrameMkLst>
        </pc:graphicFrameChg>
      </pc:sldChg>
      <pc:sldChg chg="addSp delSp modSp new mod">
        <pc:chgData name="Jack, Luthando (Mr) (Summerstrand Campus North)" userId="827ac740-1948-4f89-b1d9-1d4223d696f4" providerId="ADAL" clId="{710072CF-E941-4725-BF66-9AD846087104}" dt="2026-06-01T05:11:14.331" v="2606" actId="255"/>
        <pc:sldMkLst>
          <pc:docMk/>
          <pc:sldMk cId="599034291" sldId="2147474989"/>
        </pc:sldMkLst>
        <pc:spChg chg="mod">
          <ac:chgData name="Jack, Luthando (Mr) (Summerstrand Campus North)" userId="827ac740-1948-4f89-b1d9-1d4223d696f4" providerId="ADAL" clId="{710072CF-E941-4725-BF66-9AD846087104}" dt="2026-06-01T03:48:34.265" v="1257"/>
          <ac:spMkLst>
            <pc:docMk/>
            <pc:sldMk cId="599034291" sldId="2147474989"/>
            <ac:spMk id="2" creationId="{F58A7D9B-07DF-793D-7DA9-0BBC0AE0984C}"/>
          </ac:spMkLst>
        </pc:spChg>
        <pc:spChg chg="del mod">
          <ac:chgData name="Jack, Luthando (Mr) (Summerstrand Campus North)" userId="827ac740-1948-4f89-b1d9-1d4223d696f4" providerId="ADAL" clId="{710072CF-E941-4725-BF66-9AD846087104}" dt="2026-06-01T04:18:19.970" v="1981" actId="12084"/>
          <ac:spMkLst>
            <pc:docMk/>
            <pc:sldMk cId="599034291" sldId="2147474989"/>
            <ac:spMk id="3" creationId="{9D5A8ADF-5ADE-E05B-9775-0EBD9CFF6DCD}"/>
          </ac:spMkLst>
        </pc:spChg>
        <pc:graphicFrameChg chg="add mod modGraphic">
          <ac:chgData name="Jack, Luthando (Mr) (Summerstrand Campus North)" userId="827ac740-1948-4f89-b1d9-1d4223d696f4" providerId="ADAL" clId="{710072CF-E941-4725-BF66-9AD846087104}" dt="2026-06-01T05:11:14.331" v="2606" actId="255"/>
          <ac:graphicFrameMkLst>
            <pc:docMk/>
            <pc:sldMk cId="599034291" sldId="2147474989"/>
            <ac:graphicFrameMk id="4" creationId="{2448CF4A-9F19-FB17-0E17-75879E84D5DD}"/>
          </ac:graphicFrameMkLst>
        </pc:graphicFrameChg>
      </pc:sldChg>
      <pc:sldChg chg="modSp new mod">
        <pc:chgData name="Jack, Luthando (Mr) (Summerstrand Campus North)" userId="827ac740-1948-4f89-b1d9-1d4223d696f4" providerId="ADAL" clId="{710072CF-E941-4725-BF66-9AD846087104}" dt="2026-06-01T05:04:55.032" v="2596" actId="20577"/>
        <pc:sldMkLst>
          <pc:docMk/>
          <pc:sldMk cId="915107649" sldId="2147474990"/>
        </pc:sldMkLst>
        <pc:spChg chg="mod">
          <ac:chgData name="Jack, Luthando (Mr) (Summerstrand Campus North)" userId="827ac740-1948-4f89-b1d9-1d4223d696f4" providerId="ADAL" clId="{710072CF-E941-4725-BF66-9AD846087104}" dt="2026-06-01T04:42:15.275" v="2010"/>
          <ac:spMkLst>
            <pc:docMk/>
            <pc:sldMk cId="915107649" sldId="2147474990"/>
            <ac:spMk id="2" creationId="{8C9F2270-8757-AD78-34CE-662784818F6D}"/>
          </ac:spMkLst>
        </pc:spChg>
        <pc:spChg chg="mod">
          <ac:chgData name="Jack, Luthando (Mr) (Summerstrand Campus North)" userId="827ac740-1948-4f89-b1d9-1d4223d696f4" providerId="ADAL" clId="{710072CF-E941-4725-BF66-9AD846087104}" dt="2026-06-01T05:04:55.032" v="2596" actId="20577"/>
          <ac:spMkLst>
            <pc:docMk/>
            <pc:sldMk cId="915107649" sldId="2147474990"/>
            <ac:spMk id="3" creationId="{22951D59-4739-AA50-F53F-344D5FC468A6}"/>
          </ac:spMkLst>
        </pc:spChg>
      </pc:sldChg>
      <pc:sldChg chg="modSp new mod">
        <pc:chgData name="Jack, Luthando (Mr) (Summerstrand Campus North)" userId="827ac740-1948-4f89-b1d9-1d4223d696f4" providerId="ADAL" clId="{710072CF-E941-4725-BF66-9AD846087104}" dt="2026-06-01T04:55:20.351" v="2484" actId="20577"/>
        <pc:sldMkLst>
          <pc:docMk/>
          <pc:sldMk cId="3368203357" sldId="2147474991"/>
        </pc:sldMkLst>
        <pc:spChg chg="mod">
          <ac:chgData name="Jack, Luthando (Mr) (Summerstrand Campus North)" userId="827ac740-1948-4f89-b1d9-1d4223d696f4" providerId="ADAL" clId="{710072CF-E941-4725-BF66-9AD846087104}" dt="2026-06-01T04:50:04.355" v="2241"/>
          <ac:spMkLst>
            <pc:docMk/>
            <pc:sldMk cId="3368203357" sldId="2147474991"/>
            <ac:spMk id="2" creationId="{AF7E909B-C1FC-E584-506F-3A21AF4D6B86}"/>
          </ac:spMkLst>
        </pc:spChg>
        <pc:spChg chg="mod">
          <ac:chgData name="Jack, Luthando (Mr) (Summerstrand Campus North)" userId="827ac740-1948-4f89-b1d9-1d4223d696f4" providerId="ADAL" clId="{710072CF-E941-4725-BF66-9AD846087104}" dt="2026-06-01T04:55:20.351" v="2484" actId="20577"/>
          <ac:spMkLst>
            <pc:docMk/>
            <pc:sldMk cId="3368203357" sldId="2147474991"/>
            <ac:spMk id="3" creationId="{1DE50E8D-7621-8ACE-8851-049A0EF108A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381C95-A1EA-4612-8F94-643B9A7C286C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ZA"/>
        </a:p>
      </dgm:t>
    </dgm:pt>
    <dgm:pt modelId="{DB740337-0B50-4018-BC6C-67BF09934D66}">
      <dgm:prSet custT="1"/>
      <dgm:spPr>
        <a:solidFill>
          <a:srgbClr val="FFC000"/>
        </a:solidFill>
      </dgm:spPr>
      <dgm:t>
        <a:bodyPr/>
        <a:lstStyle/>
        <a:p>
          <a:r>
            <a:rPr lang="en-US" sz="2200" b="1" dirty="0"/>
            <a:t>Build 10 000 beds in the next five years in five campuses – George and Gqeberha</a:t>
          </a:r>
          <a:endParaRPr lang="en-ZA" sz="2200" b="1" dirty="0"/>
        </a:p>
      </dgm:t>
    </dgm:pt>
    <dgm:pt modelId="{C670D36D-FCDD-46CC-B194-5DA6FDA11F7C}" type="parTrans" cxnId="{B4382B3B-564F-447F-A6DB-3678DC3B723A}">
      <dgm:prSet/>
      <dgm:spPr/>
      <dgm:t>
        <a:bodyPr/>
        <a:lstStyle/>
        <a:p>
          <a:endParaRPr lang="en-ZA"/>
        </a:p>
      </dgm:t>
    </dgm:pt>
    <dgm:pt modelId="{088D3CD4-1F45-42BE-A3A6-BDB898932D53}" type="sibTrans" cxnId="{B4382B3B-564F-447F-A6DB-3678DC3B723A}">
      <dgm:prSet/>
      <dgm:spPr/>
      <dgm:t>
        <a:bodyPr/>
        <a:lstStyle/>
        <a:p>
          <a:endParaRPr lang="en-ZA"/>
        </a:p>
      </dgm:t>
    </dgm:pt>
    <dgm:pt modelId="{39F9D37A-CCE9-4460-AD15-5FDFF73B31F7}">
      <dgm:prSet custT="1"/>
      <dgm:spPr>
        <a:solidFill>
          <a:srgbClr val="00B0F0"/>
        </a:solidFill>
      </dgm:spPr>
      <dgm:t>
        <a:bodyPr/>
        <a:lstStyle/>
        <a:p>
          <a:r>
            <a:rPr lang="en-US" sz="2200" b="1" dirty="0"/>
            <a:t>Develop student housing on University land -  priority</a:t>
          </a:r>
          <a:endParaRPr lang="en-ZA" sz="2200" b="1" dirty="0"/>
        </a:p>
      </dgm:t>
    </dgm:pt>
    <dgm:pt modelId="{95704020-F70A-4461-916D-BF9035D96C0D}" type="parTrans" cxnId="{18C3204F-3430-447D-9AF2-8DA73752AD47}">
      <dgm:prSet/>
      <dgm:spPr/>
      <dgm:t>
        <a:bodyPr/>
        <a:lstStyle/>
        <a:p>
          <a:endParaRPr lang="en-ZA"/>
        </a:p>
      </dgm:t>
    </dgm:pt>
    <dgm:pt modelId="{65D9062A-E4BD-4A24-A97D-0B225E14C169}" type="sibTrans" cxnId="{18C3204F-3430-447D-9AF2-8DA73752AD47}">
      <dgm:prSet/>
      <dgm:spPr/>
      <dgm:t>
        <a:bodyPr/>
        <a:lstStyle/>
        <a:p>
          <a:endParaRPr lang="en-ZA"/>
        </a:p>
      </dgm:t>
    </dgm:pt>
    <dgm:pt modelId="{DAF0321B-2217-42C8-9AD7-55E983AAAD05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200" b="1" dirty="0"/>
            <a:t>Develop student housing on municipal and public works land – innovative partnerships</a:t>
          </a:r>
          <a:endParaRPr lang="en-ZA" sz="2200" b="1" dirty="0"/>
        </a:p>
      </dgm:t>
    </dgm:pt>
    <dgm:pt modelId="{7683263F-1FD1-45B0-A34D-5F51B1CFFAED}" type="parTrans" cxnId="{934DB9CF-04A7-4E6B-AF5C-4FD87D36862A}">
      <dgm:prSet/>
      <dgm:spPr/>
      <dgm:t>
        <a:bodyPr/>
        <a:lstStyle/>
        <a:p>
          <a:endParaRPr lang="en-ZA"/>
        </a:p>
      </dgm:t>
    </dgm:pt>
    <dgm:pt modelId="{061A104E-EE36-45A1-BA97-901BA6C0FBED}" type="sibTrans" cxnId="{934DB9CF-04A7-4E6B-AF5C-4FD87D36862A}">
      <dgm:prSet/>
      <dgm:spPr/>
      <dgm:t>
        <a:bodyPr/>
        <a:lstStyle/>
        <a:p>
          <a:endParaRPr lang="en-ZA"/>
        </a:p>
      </dgm:t>
    </dgm:pt>
    <dgm:pt modelId="{73592E27-1204-4851-AE60-1C4DC3A97FE5}">
      <dgm:prSet custT="1"/>
      <dgm:spPr>
        <a:solidFill>
          <a:srgbClr val="002060"/>
        </a:solidFill>
      </dgm:spPr>
      <dgm:t>
        <a:bodyPr/>
        <a:lstStyle/>
        <a:p>
          <a:r>
            <a:rPr lang="en-US" sz="2000" b="1" dirty="0">
              <a:solidFill>
                <a:schemeClr val="bg2"/>
              </a:solidFill>
            </a:rPr>
            <a:t>Embark on the development of associated commercial infrastructure to ameliorate campus experience and vibrancy:</a:t>
          </a:r>
          <a:endParaRPr lang="en-ZA" sz="2000" b="1" dirty="0">
            <a:solidFill>
              <a:schemeClr val="bg2"/>
            </a:solidFill>
          </a:endParaRPr>
        </a:p>
      </dgm:t>
    </dgm:pt>
    <dgm:pt modelId="{DA9A6778-3BCD-43CB-8BE9-3A92D468B7F8}" type="parTrans" cxnId="{68BBC6B2-3BFB-4CA3-8B05-639321F7F47E}">
      <dgm:prSet/>
      <dgm:spPr/>
      <dgm:t>
        <a:bodyPr/>
        <a:lstStyle/>
        <a:p>
          <a:endParaRPr lang="en-ZA"/>
        </a:p>
      </dgm:t>
    </dgm:pt>
    <dgm:pt modelId="{C8CFFB06-F83E-44AE-8F33-EC35C3E6E772}" type="sibTrans" cxnId="{68BBC6B2-3BFB-4CA3-8B05-639321F7F47E}">
      <dgm:prSet/>
      <dgm:spPr/>
      <dgm:t>
        <a:bodyPr/>
        <a:lstStyle/>
        <a:p>
          <a:endParaRPr lang="en-ZA"/>
        </a:p>
      </dgm:t>
    </dgm:pt>
    <dgm:pt modelId="{9413DF87-8A87-4734-ADD9-50201760A4F1}">
      <dgm:prSet/>
      <dgm:spPr>
        <a:solidFill>
          <a:srgbClr val="002060"/>
        </a:solidFill>
      </dgm:spPr>
      <dgm:t>
        <a:bodyPr/>
        <a:lstStyle/>
        <a:p>
          <a:r>
            <a:rPr lang="en-US" sz="1200" dirty="0">
              <a:solidFill>
                <a:schemeClr val="bg2"/>
              </a:solidFill>
            </a:rPr>
            <a:t>Student </a:t>
          </a:r>
          <a:r>
            <a:rPr lang="en-US" sz="1200" dirty="0" err="1">
              <a:solidFill>
                <a:schemeClr val="bg2"/>
              </a:solidFill>
            </a:rPr>
            <a:t>centres</a:t>
          </a:r>
          <a:r>
            <a:rPr lang="en-US" sz="1200" dirty="0">
              <a:solidFill>
                <a:schemeClr val="bg2"/>
              </a:solidFill>
            </a:rPr>
            <a:t> - Allied services – supermarkets, banks, eateries, laundromats, bookstores and IT shops </a:t>
          </a:r>
          <a:r>
            <a:rPr lang="en-US" sz="1200" dirty="0" err="1">
              <a:solidFill>
                <a:schemeClr val="bg2"/>
              </a:solidFill>
            </a:rPr>
            <a:t>etc</a:t>
          </a:r>
          <a:endParaRPr lang="en-ZA" sz="1200" dirty="0">
            <a:solidFill>
              <a:schemeClr val="bg2"/>
            </a:solidFill>
          </a:endParaRPr>
        </a:p>
      </dgm:t>
    </dgm:pt>
    <dgm:pt modelId="{4D5A8FA4-174F-462A-A6E2-D03DE1B0E4D1}" type="parTrans" cxnId="{2F4944C1-9B85-4966-985C-BC47E10A92B9}">
      <dgm:prSet/>
      <dgm:spPr/>
      <dgm:t>
        <a:bodyPr/>
        <a:lstStyle/>
        <a:p>
          <a:endParaRPr lang="en-ZA"/>
        </a:p>
      </dgm:t>
    </dgm:pt>
    <dgm:pt modelId="{2C79F79C-4E41-46AF-9EEE-9B2E06CFEAAF}" type="sibTrans" cxnId="{2F4944C1-9B85-4966-985C-BC47E10A92B9}">
      <dgm:prSet/>
      <dgm:spPr/>
      <dgm:t>
        <a:bodyPr/>
        <a:lstStyle/>
        <a:p>
          <a:endParaRPr lang="en-ZA"/>
        </a:p>
      </dgm:t>
    </dgm:pt>
    <dgm:pt modelId="{DA6BE7CF-88D0-42D7-8CC1-768D7E62B793}">
      <dgm:prSet/>
      <dgm:spPr>
        <a:solidFill>
          <a:srgbClr val="002060"/>
        </a:solidFill>
      </dgm:spPr>
      <dgm:t>
        <a:bodyPr/>
        <a:lstStyle/>
        <a:p>
          <a:r>
            <a:rPr lang="en-US" sz="1200" dirty="0" err="1">
              <a:solidFill>
                <a:schemeClr val="bg2"/>
              </a:solidFill>
            </a:rPr>
            <a:t>Emterprenership</a:t>
          </a:r>
          <a:r>
            <a:rPr lang="en-US" sz="1200" dirty="0">
              <a:solidFill>
                <a:schemeClr val="bg2"/>
              </a:solidFill>
            </a:rPr>
            <a:t> Innovation hub</a:t>
          </a:r>
          <a:endParaRPr lang="en-ZA" sz="1200" dirty="0">
            <a:solidFill>
              <a:schemeClr val="bg2"/>
            </a:solidFill>
          </a:endParaRPr>
        </a:p>
      </dgm:t>
    </dgm:pt>
    <dgm:pt modelId="{A7655C56-29F2-4C58-99AE-9B6D2369D3E1}" type="parTrans" cxnId="{9212A283-BC37-46B5-8605-20C03D8A2DA0}">
      <dgm:prSet/>
      <dgm:spPr/>
      <dgm:t>
        <a:bodyPr/>
        <a:lstStyle/>
        <a:p>
          <a:endParaRPr lang="en-ZA"/>
        </a:p>
      </dgm:t>
    </dgm:pt>
    <dgm:pt modelId="{4C264033-3F3A-4D36-BB30-C39C36AF0F2A}" type="sibTrans" cxnId="{9212A283-BC37-46B5-8605-20C03D8A2DA0}">
      <dgm:prSet/>
      <dgm:spPr/>
      <dgm:t>
        <a:bodyPr/>
        <a:lstStyle/>
        <a:p>
          <a:endParaRPr lang="en-ZA"/>
        </a:p>
      </dgm:t>
    </dgm:pt>
    <dgm:pt modelId="{6D237E6E-6C71-4441-A7AD-392DEED4A579}">
      <dgm:prSet/>
      <dgm:spPr>
        <a:solidFill>
          <a:srgbClr val="002060"/>
        </a:solidFill>
      </dgm:spPr>
      <dgm:t>
        <a:bodyPr/>
        <a:lstStyle/>
        <a:p>
          <a:r>
            <a:rPr lang="en-US" sz="1200" dirty="0">
              <a:solidFill>
                <a:schemeClr val="bg2"/>
              </a:solidFill>
            </a:rPr>
            <a:t>Hotel school</a:t>
          </a:r>
          <a:endParaRPr lang="en-ZA" sz="1200" dirty="0">
            <a:solidFill>
              <a:schemeClr val="bg2"/>
            </a:solidFill>
          </a:endParaRPr>
        </a:p>
      </dgm:t>
    </dgm:pt>
    <dgm:pt modelId="{7CF965C0-1F56-410E-B149-E1DB5FE88950}" type="parTrans" cxnId="{581C8271-E7B4-487A-A3C3-EBA054176856}">
      <dgm:prSet/>
      <dgm:spPr/>
      <dgm:t>
        <a:bodyPr/>
        <a:lstStyle/>
        <a:p>
          <a:endParaRPr lang="en-ZA"/>
        </a:p>
      </dgm:t>
    </dgm:pt>
    <dgm:pt modelId="{00FCC592-58B1-435B-87E7-603F8D389DA3}" type="sibTrans" cxnId="{581C8271-E7B4-487A-A3C3-EBA054176856}">
      <dgm:prSet/>
      <dgm:spPr/>
      <dgm:t>
        <a:bodyPr/>
        <a:lstStyle/>
        <a:p>
          <a:endParaRPr lang="en-ZA"/>
        </a:p>
      </dgm:t>
    </dgm:pt>
    <dgm:pt modelId="{D7524D4E-9243-401F-A951-06F1916EE6BC}">
      <dgm:prSet custT="1"/>
      <dgm:spPr>
        <a:solidFill>
          <a:srgbClr val="00B050"/>
        </a:solidFill>
      </dgm:spPr>
      <dgm:t>
        <a:bodyPr/>
        <a:lstStyle/>
        <a:p>
          <a:r>
            <a:rPr lang="en-US" sz="2200" b="1" dirty="0"/>
            <a:t>Co-construct innovative and sustainable funding models for social and commercial infrastructure</a:t>
          </a:r>
          <a:endParaRPr lang="en-ZA" sz="2200" b="1" dirty="0"/>
        </a:p>
      </dgm:t>
    </dgm:pt>
    <dgm:pt modelId="{8DA9C6CB-2D34-44B7-8F0D-3D3FD99F60B2}" type="parTrans" cxnId="{7052592C-A32D-4887-BBAC-E7807056DD2F}">
      <dgm:prSet/>
      <dgm:spPr/>
      <dgm:t>
        <a:bodyPr/>
        <a:lstStyle/>
        <a:p>
          <a:endParaRPr lang="en-ZA"/>
        </a:p>
      </dgm:t>
    </dgm:pt>
    <dgm:pt modelId="{CD474D76-6CBD-4C55-9082-99EBA6DF3F8D}" type="sibTrans" cxnId="{7052592C-A32D-4887-BBAC-E7807056DD2F}">
      <dgm:prSet/>
      <dgm:spPr/>
      <dgm:t>
        <a:bodyPr/>
        <a:lstStyle/>
        <a:p>
          <a:endParaRPr lang="en-ZA"/>
        </a:p>
      </dgm:t>
    </dgm:pt>
    <dgm:pt modelId="{243FDE84-D308-488C-9365-EAF11978D83D}">
      <dgm:prSet custT="1"/>
      <dgm:spPr>
        <a:solidFill>
          <a:srgbClr val="FFFF00"/>
        </a:solidFill>
      </dgm:spPr>
      <dgm:t>
        <a:bodyPr/>
        <a:lstStyle/>
        <a:p>
          <a:r>
            <a:rPr lang="en-US" sz="2100" b="1" dirty="0"/>
            <a:t>Deploy multi-agency partnerships with state and non-state actors to boldly drive game changing infrastructure development for higher education</a:t>
          </a:r>
          <a:endParaRPr lang="en-ZA" sz="2100" b="1" dirty="0"/>
        </a:p>
      </dgm:t>
    </dgm:pt>
    <dgm:pt modelId="{76164C83-087C-4506-9AD7-C5557DDA7AAE}" type="parTrans" cxnId="{784B850B-CB1A-479D-9617-F5E63954F0C0}">
      <dgm:prSet/>
      <dgm:spPr/>
      <dgm:t>
        <a:bodyPr/>
        <a:lstStyle/>
        <a:p>
          <a:endParaRPr lang="en-ZA"/>
        </a:p>
      </dgm:t>
    </dgm:pt>
    <dgm:pt modelId="{3959032A-B34E-4E99-A7D8-BC87FD6930A1}" type="sibTrans" cxnId="{784B850B-CB1A-479D-9617-F5E63954F0C0}">
      <dgm:prSet/>
      <dgm:spPr/>
      <dgm:t>
        <a:bodyPr/>
        <a:lstStyle/>
        <a:p>
          <a:endParaRPr lang="en-ZA"/>
        </a:p>
      </dgm:t>
    </dgm:pt>
    <dgm:pt modelId="{36A3D9A8-46F8-46FD-A455-5C78577317EE}" type="pres">
      <dgm:prSet presAssocID="{45381C95-A1EA-4612-8F94-643B9A7C286C}" presName="diagram" presStyleCnt="0">
        <dgm:presLayoutVars>
          <dgm:dir/>
          <dgm:resizeHandles val="exact"/>
        </dgm:presLayoutVars>
      </dgm:prSet>
      <dgm:spPr/>
    </dgm:pt>
    <dgm:pt modelId="{00719A1E-642F-4BD7-9EF4-4216407DD52B}" type="pres">
      <dgm:prSet presAssocID="{DB740337-0B50-4018-BC6C-67BF09934D66}" presName="node" presStyleLbl="node1" presStyleIdx="0" presStyleCnt="6" custLinFactNeighborX="-3623" custLinFactNeighborY="-1695">
        <dgm:presLayoutVars>
          <dgm:bulletEnabled val="1"/>
        </dgm:presLayoutVars>
      </dgm:prSet>
      <dgm:spPr/>
    </dgm:pt>
    <dgm:pt modelId="{1177291C-24FF-4718-A7C8-9D825E0D4E11}" type="pres">
      <dgm:prSet presAssocID="{088D3CD4-1F45-42BE-A3A6-BDB898932D53}" presName="sibTrans" presStyleCnt="0"/>
      <dgm:spPr/>
    </dgm:pt>
    <dgm:pt modelId="{4AF04202-C4A6-4C43-829E-E9F1469CB18D}" type="pres">
      <dgm:prSet presAssocID="{39F9D37A-CCE9-4460-AD15-5FDFF73B31F7}" presName="node" presStyleLbl="node1" presStyleIdx="1" presStyleCnt="6">
        <dgm:presLayoutVars>
          <dgm:bulletEnabled val="1"/>
        </dgm:presLayoutVars>
      </dgm:prSet>
      <dgm:spPr/>
    </dgm:pt>
    <dgm:pt modelId="{A7E97942-3EEE-484C-86F9-3B26E245EFF7}" type="pres">
      <dgm:prSet presAssocID="{65D9062A-E4BD-4A24-A97D-0B225E14C169}" presName="sibTrans" presStyleCnt="0"/>
      <dgm:spPr/>
    </dgm:pt>
    <dgm:pt modelId="{C32748AB-CCE0-406A-A7C4-5AC1FD873464}" type="pres">
      <dgm:prSet presAssocID="{DAF0321B-2217-42C8-9AD7-55E983AAAD05}" presName="node" presStyleLbl="node1" presStyleIdx="2" presStyleCnt="6" custLinFactNeighborX="426" custLinFactNeighborY="-1695">
        <dgm:presLayoutVars>
          <dgm:bulletEnabled val="1"/>
        </dgm:presLayoutVars>
      </dgm:prSet>
      <dgm:spPr/>
    </dgm:pt>
    <dgm:pt modelId="{D7B40805-9A01-4A84-80D0-99D75942E378}" type="pres">
      <dgm:prSet presAssocID="{061A104E-EE36-45A1-BA97-901BA6C0FBED}" presName="sibTrans" presStyleCnt="0"/>
      <dgm:spPr/>
    </dgm:pt>
    <dgm:pt modelId="{655FF9D5-9519-4D72-8AD0-FDA2904AD4BF}" type="pres">
      <dgm:prSet presAssocID="{73592E27-1204-4851-AE60-1C4DC3A97FE5}" presName="node" presStyleLbl="node1" presStyleIdx="3" presStyleCnt="6">
        <dgm:presLayoutVars>
          <dgm:bulletEnabled val="1"/>
        </dgm:presLayoutVars>
      </dgm:prSet>
      <dgm:spPr/>
    </dgm:pt>
    <dgm:pt modelId="{DDA3E06E-2C4C-46E9-89D9-4A3DA638E7B3}" type="pres">
      <dgm:prSet presAssocID="{C8CFFB06-F83E-44AE-8F33-EC35C3E6E772}" presName="sibTrans" presStyleCnt="0"/>
      <dgm:spPr/>
    </dgm:pt>
    <dgm:pt modelId="{32DAA501-A8A3-46AD-913C-A50766B821AF}" type="pres">
      <dgm:prSet presAssocID="{D7524D4E-9243-401F-A951-06F1916EE6BC}" presName="node" presStyleLbl="node1" presStyleIdx="4" presStyleCnt="6">
        <dgm:presLayoutVars>
          <dgm:bulletEnabled val="1"/>
        </dgm:presLayoutVars>
      </dgm:prSet>
      <dgm:spPr/>
    </dgm:pt>
    <dgm:pt modelId="{E3BD5D8D-38CD-49A1-A98D-9771CADC3646}" type="pres">
      <dgm:prSet presAssocID="{CD474D76-6CBD-4C55-9082-99EBA6DF3F8D}" presName="sibTrans" presStyleCnt="0"/>
      <dgm:spPr/>
    </dgm:pt>
    <dgm:pt modelId="{C402D210-969D-4DCB-ADFD-C2E6A6AA7304}" type="pres">
      <dgm:prSet presAssocID="{243FDE84-D308-488C-9365-EAF11978D83D}" presName="node" presStyleLbl="node1" presStyleIdx="5" presStyleCnt="6">
        <dgm:presLayoutVars>
          <dgm:bulletEnabled val="1"/>
        </dgm:presLayoutVars>
      </dgm:prSet>
      <dgm:spPr/>
    </dgm:pt>
  </dgm:ptLst>
  <dgm:cxnLst>
    <dgm:cxn modelId="{D28B6B02-6852-428F-BDF3-A0A876B04256}" type="presOf" srcId="{6D237E6E-6C71-4441-A7AD-392DEED4A579}" destId="{655FF9D5-9519-4D72-8AD0-FDA2904AD4BF}" srcOrd="0" destOrd="3" presId="urn:microsoft.com/office/officeart/2005/8/layout/default"/>
    <dgm:cxn modelId="{784B850B-CB1A-479D-9617-F5E63954F0C0}" srcId="{45381C95-A1EA-4612-8F94-643B9A7C286C}" destId="{243FDE84-D308-488C-9365-EAF11978D83D}" srcOrd="5" destOrd="0" parTransId="{76164C83-087C-4506-9AD7-C5557DDA7AAE}" sibTransId="{3959032A-B34E-4E99-A7D8-BC87FD6930A1}"/>
    <dgm:cxn modelId="{DED21327-1DA3-442B-A7C6-BFFBCE62F230}" type="presOf" srcId="{73592E27-1204-4851-AE60-1C4DC3A97FE5}" destId="{655FF9D5-9519-4D72-8AD0-FDA2904AD4BF}" srcOrd="0" destOrd="0" presId="urn:microsoft.com/office/officeart/2005/8/layout/default"/>
    <dgm:cxn modelId="{7052592C-A32D-4887-BBAC-E7807056DD2F}" srcId="{45381C95-A1EA-4612-8F94-643B9A7C286C}" destId="{D7524D4E-9243-401F-A951-06F1916EE6BC}" srcOrd="4" destOrd="0" parTransId="{8DA9C6CB-2D34-44B7-8F0D-3D3FD99F60B2}" sibTransId="{CD474D76-6CBD-4C55-9082-99EBA6DF3F8D}"/>
    <dgm:cxn modelId="{CCB7A830-C183-441C-B4E0-F2C3AABEAEAE}" type="presOf" srcId="{D7524D4E-9243-401F-A951-06F1916EE6BC}" destId="{32DAA501-A8A3-46AD-913C-A50766B821AF}" srcOrd="0" destOrd="0" presId="urn:microsoft.com/office/officeart/2005/8/layout/default"/>
    <dgm:cxn modelId="{B4382B3B-564F-447F-A6DB-3678DC3B723A}" srcId="{45381C95-A1EA-4612-8F94-643B9A7C286C}" destId="{DB740337-0B50-4018-BC6C-67BF09934D66}" srcOrd="0" destOrd="0" parTransId="{C670D36D-FCDD-46CC-B194-5DA6FDA11F7C}" sibTransId="{088D3CD4-1F45-42BE-A3A6-BDB898932D53}"/>
    <dgm:cxn modelId="{AB26A03E-6036-44C5-9416-8D20FED6390E}" type="presOf" srcId="{243FDE84-D308-488C-9365-EAF11978D83D}" destId="{C402D210-969D-4DCB-ADFD-C2E6A6AA7304}" srcOrd="0" destOrd="0" presId="urn:microsoft.com/office/officeart/2005/8/layout/default"/>
    <dgm:cxn modelId="{F8F7DE63-1BEE-46FF-B235-C1AC1F2BBDD6}" type="presOf" srcId="{45381C95-A1EA-4612-8F94-643B9A7C286C}" destId="{36A3D9A8-46F8-46FD-A455-5C78577317EE}" srcOrd="0" destOrd="0" presId="urn:microsoft.com/office/officeart/2005/8/layout/default"/>
    <dgm:cxn modelId="{18C3204F-3430-447D-9AF2-8DA73752AD47}" srcId="{45381C95-A1EA-4612-8F94-643B9A7C286C}" destId="{39F9D37A-CCE9-4460-AD15-5FDFF73B31F7}" srcOrd="1" destOrd="0" parTransId="{95704020-F70A-4461-916D-BF9035D96C0D}" sibTransId="{65D9062A-E4BD-4A24-A97D-0B225E14C169}"/>
    <dgm:cxn modelId="{581C8271-E7B4-487A-A3C3-EBA054176856}" srcId="{73592E27-1204-4851-AE60-1C4DC3A97FE5}" destId="{6D237E6E-6C71-4441-A7AD-392DEED4A579}" srcOrd="2" destOrd="0" parTransId="{7CF965C0-1F56-410E-B149-E1DB5FE88950}" sibTransId="{00FCC592-58B1-435B-87E7-603F8D389DA3}"/>
    <dgm:cxn modelId="{9212A283-BC37-46B5-8605-20C03D8A2DA0}" srcId="{73592E27-1204-4851-AE60-1C4DC3A97FE5}" destId="{DA6BE7CF-88D0-42D7-8CC1-768D7E62B793}" srcOrd="1" destOrd="0" parTransId="{A7655C56-29F2-4C58-99AE-9B6D2369D3E1}" sibTransId="{4C264033-3F3A-4D36-BB30-C39C36AF0F2A}"/>
    <dgm:cxn modelId="{FAE0B387-6D69-48A3-9290-77CC14CBB8C0}" type="presOf" srcId="{9413DF87-8A87-4734-ADD9-50201760A4F1}" destId="{655FF9D5-9519-4D72-8AD0-FDA2904AD4BF}" srcOrd="0" destOrd="1" presId="urn:microsoft.com/office/officeart/2005/8/layout/default"/>
    <dgm:cxn modelId="{BA4A33AB-9C2F-4D24-947B-410F2AF93542}" type="presOf" srcId="{DAF0321B-2217-42C8-9AD7-55E983AAAD05}" destId="{C32748AB-CCE0-406A-A7C4-5AC1FD873464}" srcOrd="0" destOrd="0" presId="urn:microsoft.com/office/officeart/2005/8/layout/default"/>
    <dgm:cxn modelId="{AA9754B1-AA85-4697-A8EF-127CD74C28C4}" type="presOf" srcId="{39F9D37A-CCE9-4460-AD15-5FDFF73B31F7}" destId="{4AF04202-C4A6-4C43-829E-E9F1469CB18D}" srcOrd="0" destOrd="0" presId="urn:microsoft.com/office/officeart/2005/8/layout/default"/>
    <dgm:cxn modelId="{68BBC6B2-3BFB-4CA3-8B05-639321F7F47E}" srcId="{45381C95-A1EA-4612-8F94-643B9A7C286C}" destId="{73592E27-1204-4851-AE60-1C4DC3A97FE5}" srcOrd="3" destOrd="0" parTransId="{DA9A6778-3BCD-43CB-8BE9-3A92D468B7F8}" sibTransId="{C8CFFB06-F83E-44AE-8F33-EC35C3E6E772}"/>
    <dgm:cxn modelId="{2F4944C1-9B85-4966-985C-BC47E10A92B9}" srcId="{73592E27-1204-4851-AE60-1C4DC3A97FE5}" destId="{9413DF87-8A87-4734-ADD9-50201760A4F1}" srcOrd="0" destOrd="0" parTransId="{4D5A8FA4-174F-462A-A6E2-D03DE1B0E4D1}" sibTransId="{2C79F79C-4E41-46AF-9EEE-9B2E06CFEAAF}"/>
    <dgm:cxn modelId="{934DB9CF-04A7-4E6B-AF5C-4FD87D36862A}" srcId="{45381C95-A1EA-4612-8F94-643B9A7C286C}" destId="{DAF0321B-2217-42C8-9AD7-55E983AAAD05}" srcOrd="2" destOrd="0" parTransId="{7683263F-1FD1-45B0-A34D-5F51B1CFFAED}" sibTransId="{061A104E-EE36-45A1-BA97-901BA6C0FBED}"/>
    <dgm:cxn modelId="{5BBBB3E2-0936-40E8-AB9C-5C2F0DE56FE1}" type="presOf" srcId="{DB740337-0B50-4018-BC6C-67BF09934D66}" destId="{00719A1E-642F-4BD7-9EF4-4216407DD52B}" srcOrd="0" destOrd="0" presId="urn:microsoft.com/office/officeart/2005/8/layout/default"/>
    <dgm:cxn modelId="{81F76AFB-468E-452C-85C4-393AEA983671}" type="presOf" srcId="{DA6BE7CF-88D0-42D7-8CC1-768D7E62B793}" destId="{655FF9D5-9519-4D72-8AD0-FDA2904AD4BF}" srcOrd="0" destOrd="2" presId="urn:microsoft.com/office/officeart/2005/8/layout/default"/>
    <dgm:cxn modelId="{8A22FA31-BB28-432D-8C6A-23E1EC184A1A}" type="presParOf" srcId="{36A3D9A8-46F8-46FD-A455-5C78577317EE}" destId="{00719A1E-642F-4BD7-9EF4-4216407DD52B}" srcOrd="0" destOrd="0" presId="urn:microsoft.com/office/officeart/2005/8/layout/default"/>
    <dgm:cxn modelId="{1565D40A-83AD-451F-AEE5-B43562AC8EBC}" type="presParOf" srcId="{36A3D9A8-46F8-46FD-A455-5C78577317EE}" destId="{1177291C-24FF-4718-A7C8-9D825E0D4E11}" srcOrd="1" destOrd="0" presId="urn:microsoft.com/office/officeart/2005/8/layout/default"/>
    <dgm:cxn modelId="{34254DBF-4B94-4414-8CA2-8627CC37BDDF}" type="presParOf" srcId="{36A3D9A8-46F8-46FD-A455-5C78577317EE}" destId="{4AF04202-C4A6-4C43-829E-E9F1469CB18D}" srcOrd="2" destOrd="0" presId="urn:microsoft.com/office/officeart/2005/8/layout/default"/>
    <dgm:cxn modelId="{735481EA-301C-42AE-B38F-2ED6DE14DBBD}" type="presParOf" srcId="{36A3D9A8-46F8-46FD-A455-5C78577317EE}" destId="{A7E97942-3EEE-484C-86F9-3B26E245EFF7}" srcOrd="3" destOrd="0" presId="urn:microsoft.com/office/officeart/2005/8/layout/default"/>
    <dgm:cxn modelId="{9149C5AF-453A-48ED-8569-A5C02935DB82}" type="presParOf" srcId="{36A3D9A8-46F8-46FD-A455-5C78577317EE}" destId="{C32748AB-CCE0-406A-A7C4-5AC1FD873464}" srcOrd="4" destOrd="0" presId="urn:microsoft.com/office/officeart/2005/8/layout/default"/>
    <dgm:cxn modelId="{4612E2A2-4F45-4C4C-BF46-CE8B0EB2F6A7}" type="presParOf" srcId="{36A3D9A8-46F8-46FD-A455-5C78577317EE}" destId="{D7B40805-9A01-4A84-80D0-99D75942E378}" srcOrd="5" destOrd="0" presId="urn:microsoft.com/office/officeart/2005/8/layout/default"/>
    <dgm:cxn modelId="{645D79BA-E078-490B-B45A-E8EB62E5C862}" type="presParOf" srcId="{36A3D9A8-46F8-46FD-A455-5C78577317EE}" destId="{655FF9D5-9519-4D72-8AD0-FDA2904AD4BF}" srcOrd="6" destOrd="0" presId="urn:microsoft.com/office/officeart/2005/8/layout/default"/>
    <dgm:cxn modelId="{BD068864-D61A-4179-AE06-C4D86A125F13}" type="presParOf" srcId="{36A3D9A8-46F8-46FD-A455-5C78577317EE}" destId="{DDA3E06E-2C4C-46E9-89D9-4A3DA638E7B3}" srcOrd="7" destOrd="0" presId="urn:microsoft.com/office/officeart/2005/8/layout/default"/>
    <dgm:cxn modelId="{F738D8D9-8A6D-4A97-BFB6-BD4F6CB010FB}" type="presParOf" srcId="{36A3D9A8-46F8-46FD-A455-5C78577317EE}" destId="{32DAA501-A8A3-46AD-913C-A50766B821AF}" srcOrd="8" destOrd="0" presId="urn:microsoft.com/office/officeart/2005/8/layout/default"/>
    <dgm:cxn modelId="{68B90A66-7E15-48CD-AF18-48AE7E52FD38}" type="presParOf" srcId="{36A3D9A8-46F8-46FD-A455-5C78577317EE}" destId="{E3BD5D8D-38CD-49A1-A98D-9771CADC3646}" srcOrd="9" destOrd="0" presId="urn:microsoft.com/office/officeart/2005/8/layout/default"/>
    <dgm:cxn modelId="{D5543C75-B600-4461-99FF-3A6E05A6FA9E}" type="presParOf" srcId="{36A3D9A8-46F8-46FD-A455-5C78577317EE}" destId="{C402D210-969D-4DCB-ADFD-C2E6A6AA730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719A1E-642F-4BD7-9EF4-4216407DD52B}">
      <dsp:nvSpPr>
        <dsp:cNvPr id="0" name=""/>
        <dsp:cNvSpPr/>
      </dsp:nvSpPr>
      <dsp:spPr>
        <a:xfrm>
          <a:off x="151566" y="0"/>
          <a:ext cx="3352128" cy="2011276"/>
        </a:xfrm>
        <a:prstGeom prst="rect">
          <a:avLst/>
        </a:prstGeom>
        <a:solidFill>
          <a:srgbClr val="FFC000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Build 10 000 beds in the next five years in five campuses – George and Gqeberha</a:t>
          </a:r>
          <a:endParaRPr lang="en-ZA" sz="2200" b="1" kern="1200" dirty="0"/>
        </a:p>
      </dsp:txBody>
      <dsp:txXfrm>
        <a:off x="151566" y="0"/>
        <a:ext cx="3352128" cy="2011276"/>
      </dsp:txXfrm>
    </dsp:sp>
    <dsp:sp modelId="{4AF04202-C4A6-4C43-829E-E9F1469CB18D}">
      <dsp:nvSpPr>
        <dsp:cNvPr id="0" name=""/>
        <dsp:cNvSpPr/>
      </dsp:nvSpPr>
      <dsp:spPr>
        <a:xfrm>
          <a:off x="3960354" y="1627"/>
          <a:ext cx="3352128" cy="2011276"/>
        </a:xfrm>
        <a:prstGeom prst="rect">
          <a:avLst/>
        </a:prstGeom>
        <a:solidFill>
          <a:srgbClr val="00B0F0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Develop student housing on University land -  priority</a:t>
          </a:r>
          <a:endParaRPr lang="en-ZA" sz="2200" b="1" kern="1200" dirty="0"/>
        </a:p>
      </dsp:txBody>
      <dsp:txXfrm>
        <a:off x="3960354" y="1627"/>
        <a:ext cx="3352128" cy="2011276"/>
      </dsp:txXfrm>
    </dsp:sp>
    <dsp:sp modelId="{C32748AB-CCE0-406A-A7C4-5AC1FD873464}">
      <dsp:nvSpPr>
        <dsp:cNvPr id="0" name=""/>
        <dsp:cNvSpPr/>
      </dsp:nvSpPr>
      <dsp:spPr>
        <a:xfrm>
          <a:off x="7661975" y="0"/>
          <a:ext cx="3352128" cy="2011276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Develop student housing on municipal and public works land – innovative partnerships</a:t>
          </a:r>
          <a:endParaRPr lang="en-ZA" sz="2200" b="1" kern="1200" dirty="0"/>
        </a:p>
      </dsp:txBody>
      <dsp:txXfrm>
        <a:off x="7661975" y="0"/>
        <a:ext cx="3352128" cy="2011276"/>
      </dsp:txXfrm>
    </dsp:sp>
    <dsp:sp modelId="{655FF9D5-9519-4D72-8AD0-FDA2904AD4BF}">
      <dsp:nvSpPr>
        <dsp:cNvPr id="0" name=""/>
        <dsp:cNvSpPr/>
      </dsp:nvSpPr>
      <dsp:spPr>
        <a:xfrm>
          <a:off x="273014" y="2348116"/>
          <a:ext cx="3352128" cy="2011276"/>
        </a:xfrm>
        <a:prstGeom prst="rect">
          <a:avLst/>
        </a:prstGeom>
        <a:solidFill>
          <a:srgbClr val="002060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2"/>
              </a:solidFill>
            </a:rPr>
            <a:t>Embark on the development of associated commercial infrastructure to ameliorate campus experience and vibrancy:</a:t>
          </a:r>
          <a:endParaRPr lang="en-ZA" sz="2000" b="1" kern="1200" dirty="0">
            <a:solidFill>
              <a:schemeClr val="bg2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/>
              </a:solidFill>
            </a:rPr>
            <a:t>Student </a:t>
          </a:r>
          <a:r>
            <a:rPr lang="en-US" sz="1200" kern="1200" dirty="0" err="1">
              <a:solidFill>
                <a:schemeClr val="bg2"/>
              </a:solidFill>
            </a:rPr>
            <a:t>centres</a:t>
          </a:r>
          <a:r>
            <a:rPr lang="en-US" sz="1200" kern="1200" dirty="0">
              <a:solidFill>
                <a:schemeClr val="bg2"/>
              </a:solidFill>
            </a:rPr>
            <a:t> - Allied services – supermarkets, banks, eateries, laundromats, bookstores and IT shops </a:t>
          </a:r>
          <a:r>
            <a:rPr lang="en-US" sz="1200" kern="1200" dirty="0" err="1">
              <a:solidFill>
                <a:schemeClr val="bg2"/>
              </a:solidFill>
            </a:rPr>
            <a:t>etc</a:t>
          </a:r>
          <a:endParaRPr lang="en-ZA" sz="1200" kern="1200" dirty="0">
            <a:solidFill>
              <a:schemeClr val="bg2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 err="1">
              <a:solidFill>
                <a:schemeClr val="bg2"/>
              </a:solidFill>
            </a:rPr>
            <a:t>Emterprenership</a:t>
          </a:r>
          <a:r>
            <a:rPr lang="en-US" sz="1200" kern="1200" dirty="0">
              <a:solidFill>
                <a:schemeClr val="bg2"/>
              </a:solidFill>
            </a:rPr>
            <a:t> Innovation hub</a:t>
          </a:r>
          <a:endParaRPr lang="en-ZA" sz="1200" kern="1200" dirty="0">
            <a:solidFill>
              <a:schemeClr val="bg2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chemeClr val="bg2"/>
              </a:solidFill>
            </a:rPr>
            <a:t>Hotel school</a:t>
          </a:r>
          <a:endParaRPr lang="en-ZA" sz="1200" kern="1200" dirty="0">
            <a:solidFill>
              <a:schemeClr val="bg2"/>
            </a:solidFill>
          </a:endParaRPr>
        </a:p>
      </dsp:txBody>
      <dsp:txXfrm>
        <a:off x="273014" y="2348116"/>
        <a:ext cx="3352128" cy="2011276"/>
      </dsp:txXfrm>
    </dsp:sp>
    <dsp:sp modelId="{32DAA501-A8A3-46AD-913C-A50766B821AF}">
      <dsp:nvSpPr>
        <dsp:cNvPr id="0" name=""/>
        <dsp:cNvSpPr/>
      </dsp:nvSpPr>
      <dsp:spPr>
        <a:xfrm>
          <a:off x="3960354" y="2348116"/>
          <a:ext cx="3352128" cy="2011276"/>
        </a:xfrm>
        <a:prstGeom prst="rect">
          <a:avLst/>
        </a:prstGeom>
        <a:solidFill>
          <a:srgbClr val="00B050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Co-construct innovative and sustainable funding models for social and commercial infrastructure</a:t>
          </a:r>
          <a:endParaRPr lang="en-ZA" sz="2200" b="1" kern="1200" dirty="0"/>
        </a:p>
      </dsp:txBody>
      <dsp:txXfrm>
        <a:off x="3960354" y="2348116"/>
        <a:ext cx="3352128" cy="2011276"/>
      </dsp:txXfrm>
    </dsp:sp>
    <dsp:sp modelId="{C402D210-969D-4DCB-ADFD-C2E6A6AA7304}">
      <dsp:nvSpPr>
        <dsp:cNvPr id="0" name=""/>
        <dsp:cNvSpPr/>
      </dsp:nvSpPr>
      <dsp:spPr>
        <a:xfrm>
          <a:off x="7647695" y="2348116"/>
          <a:ext cx="3352128" cy="2011276"/>
        </a:xfrm>
        <a:prstGeom prst="rect">
          <a:avLst/>
        </a:prstGeom>
        <a:solidFill>
          <a:srgbClr val="FFFF00"/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Deploy multi-agency partnerships with state and non-state actors to boldly drive game changing infrastructure development for higher education</a:t>
          </a:r>
          <a:endParaRPr lang="en-ZA" sz="2100" b="1" kern="1200" dirty="0"/>
        </a:p>
      </dsp:txBody>
      <dsp:txXfrm>
        <a:off x="7647695" y="2348116"/>
        <a:ext cx="3352128" cy="2011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AA642-C38A-4FED-A93B-4B69994A9B75}" type="datetimeFigureOut">
              <a:rPr lang="en-ZA" smtClean="0"/>
              <a:t>2026/06/01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7A95B-DAA5-4CFA-BF72-6DBBFB4BB23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357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A95B-DAA5-4CFA-BF72-6DBBFB4BB238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7159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A95B-DAA5-4CFA-BF72-6DBBFB4BB238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8375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F9BBA-3928-B569-D104-C349D155A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DD295E-998F-B25D-4C0A-DFBF850D8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209052-3416-7228-6C65-7D491B534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770B1-24D7-F3D0-E0CC-428953AA4B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A95B-DAA5-4CFA-BF72-6DBBFB4BB238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50463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93C67-0DFF-BA9D-C976-B47EA9E0F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B435F-4FAA-9CB7-1A1F-AFCD37C500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84306-03C0-DDA6-E096-8623DBE61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FE38E-7B3A-63DF-346F-8AF3385C8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A95B-DAA5-4CFA-BF72-6DBBFB4BB238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2064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C792B-034C-43B7-9AE5-9041F8A855D4}" type="slidenum">
              <a:rPr lang="en-ZA" smtClean="0"/>
              <a:t>15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81207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981CD3-A10F-788F-343F-75422526E3BF}"/>
              </a:ext>
            </a:extLst>
          </p:cNvPr>
          <p:cNvSpPr/>
          <p:nvPr userDrawn="1"/>
        </p:nvSpPr>
        <p:spPr>
          <a:xfrm>
            <a:off x="1" y="1691640"/>
            <a:ext cx="12192000" cy="5166360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9C5FDD-6FED-7163-9D8E-9F2F0C61B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250" y="3575879"/>
            <a:ext cx="4105274" cy="1889507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45C945-9587-959C-4689-E27FB715D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5249" y="5557462"/>
            <a:ext cx="4105275" cy="612833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FFCB1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ZA" dirty="0"/>
          </a:p>
        </p:txBody>
      </p:sp>
      <p:pic>
        <p:nvPicPr>
          <p:cNvPr id="5" name="Picture 4" descr="A logo with white text&#10;&#10;AI-generated content may be incorrect.">
            <a:extLst>
              <a:ext uri="{FF2B5EF4-FFF2-40B4-BE49-F238E27FC236}">
                <a16:creationId xmlns:a16="http://schemas.microsoft.com/office/drawing/2014/main" id="{8C2370C4-DA33-3E30-3B8F-7F4CA1BC4F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4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1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A3D8EA-9A0A-6D52-580E-0876E048BD21}"/>
              </a:ext>
            </a:extLst>
          </p:cNvPr>
          <p:cNvSpPr/>
          <p:nvPr userDrawn="1"/>
        </p:nvSpPr>
        <p:spPr>
          <a:xfrm>
            <a:off x="838200" y="-8827"/>
            <a:ext cx="11353800" cy="1136587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EE9223-CD4E-9838-2129-CF947FF1C8B4}"/>
              </a:ext>
            </a:extLst>
          </p:cNvPr>
          <p:cNvSpPr/>
          <p:nvPr userDrawn="1"/>
        </p:nvSpPr>
        <p:spPr>
          <a:xfrm>
            <a:off x="0" y="-8827"/>
            <a:ext cx="838200" cy="1136587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57B60E-FE19-C350-BE9A-0A8E860C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827"/>
            <a:ext cx="10515600" cy="1136587"/>
          </a:xfrm>
        </p:spPr>
        <p:txBody>
          <a:bodyPr lIns="288000">
            <a:normAutofit/>
          </a:bodyPr>
          <a:lstStyle>
            <a:lvl1pPr>
              <a:defRPr sz="3200">
                <a:solidFill>
                  <a:srgbClr val="03273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92B9A-F1EC-9951-E00B-96352D454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241"/>
            <a:ext cx="10515600" cy="4321556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9F0CC1-E952-2A70-B11B-37A196BD98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22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and grey triangle shapes&#10;&#10;AI-generated content may be incorrect.">
            <a:extLst>
              <a:ext uri="{FF2B5EF4-FFF2-40B4-BE49-F238E27FC236}">
                <a16:creationId xmlns:a16="http://schemas.microsoft.com/office/drawing/2014/main" id="{3500E5E4-1F58-6377-7DCF-BEA2FDA212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6"/>
          <a:stretch/>
        </p:blipFill>
        <p:spPr>
          <a:xfrm>
            <a:off x="8839200" y="1127760"/>
            <a:ext cx="3352800" cy="515156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A3D8EA-9A0A-6D52-580E-0876E048BD21}"/>
              </a:ext>
            </a:extLst>
          </p:cNvPr>
          <p:cNvSpPr/>
          <p:nvPr userDrawn="1"/>
        </p:nvSpPr>
        <p:spPr>
          <a:xfrm>
            <a:off x="838200" y="-8827"/>
            <a:ext cx="11353800" cy="1136587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EE9223-CD4E-9838-2129-CF947FF1C8B4}"/>
              </a:ext>
            </a:extLst>
          </p:cNvPr>
          <p:cNvSpPr/>
          <p:nvPr userDrawn="1"/>
        </p:nvSpPr>
        <p:spPr>
          <a:xfrm>
            <a:off x="0" y="-8827"/>
            <a:ext cx="838200" cy="1136587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57B60E-FE19-C350-BE9A-0A8E860C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827"/>
            <a:ext cx="10515600" cy="1136587"/>
          </a:xfrm>
        </p:spPr>
        <p:txBody>
          <a:bodyPr lIns="288000">
            <a:normAutofit/>
          </a:bodyPr>
          <a:lstStyle>
            <a:lvl1pPr>
              <a:defRPr sz="3200">
                <a:solidFill>
                  <a:srgbClr val="03273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92B9A-F1EC-9951-E00B-96352D454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241"/>
            <a:ext cx="10515600" cy="4321556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A270A6-6F62-7354-0158-4DD10E940C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6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triangles&#10;&#10;AI-generated content may be incorrect.">
            <a:extLst>
              <a:ext uri="{FF2B5EF4-FFF2-40B4-BE49-F238E27FC236}">
                <a16:creationId xmlns:a16="http://schemas.microsoft.com/office/drawing/2014/main" id="{943A99B0-4414-5FB9-2829-B543B27EC9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317"/>
          <a:stretch/>
        </p:blipFill>
        <p:spPr>
          <a:xfrm>
            <a:off x="0" y="0"/>
            <a:ext cx="12192000" cy="62969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46E16A-3731-6EC5-5953-F372D49D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655" y="1526858"/>
            <a:ext cx="8314690" cy="2877502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CB1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466AE-DF84-9A39-96D9-18012E1AD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38655" y="4600888"/>
            <a:ext cx="8314690" cy="117507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76B45E-682B-B6A1-778B-C78F690803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8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C0D4BDB-5C83-7B50-80C5-777ECBF3E1F6}"/>
              </a:ext>
            </a:extLst>
          </p:cNvPr>
          <p:cNvSpPr/>
          <p:nvPr userDrawn="1"/>
        </p:nvSpPr>
        <p:spPr>
          <a:xfrm>
            <a:off x="838200" y="-8827"/>
            <a:ext cx="11353800" cy="1136587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1779E0-EA46-076A-6AB5-52D10F695BD9}"/>
              </a:ext>
            </a:extLst>
          </p:cNvPr>
          <p:cNvSpPr/>
          <p:nvPr userDrawn="1"/>
        </p:nvSpPr>
        <p:spPr>
          <a:xfrm>
            <a:off x="0" y="-8827"/>
            <a:ext cx="838200" cy="1136587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74929E-C95B-BED1-F33D-54DF810F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32174"/>
          </a:xfrm>
        </p:spPr>
        <p:txBody>
          <a:bodyPr lIns="288000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FCA043-E787-0775-BA75-CD5A24B57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82574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27F26A4-3B2F-0428-482D-22FE2475D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88700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6E6A90C-A3A7-73CA-2EE7-136686ECE4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8257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FA62846-C0CE-8A44-53C4-8AC5CF60CD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88700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3BC124-B1D8-90BC-F00D-8663645F0E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53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F68E4A-9474-53FD-6537-90AFFDBB1FA7}"/>
              </a:ext>
            </a:extLst>
          </p:cNvPr>
          <p:cNvSpPr/>
          <p:nvPr userDrawn="1"/>
        </p:nvSpPr>
        <p:spPr>
          <a:xfrm>
            <a:off x="0" y="1219201"/>
            <a:ext cx="12192000" cy="5040922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0D4BDB-5C83-7B50-80C5-777ECBF3E1F6}"/>
              </a:ext>
            </a:extLst>
          </p:cNvPr>
          <p:cNvSpPr/>
          <p:nvPr userDrawn="1"/>
        </p:nvSpPr>
        <p:spPr>
          <a:xfrm>
            <a:off x="838200" y="-8827"/>
            <a:ext cx="11353800" cy="1136587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1779E0-EA46-076A-6AB5-52D10F695BD9}"/>
              </a:ext>
            </a:extLst>
          </p:cNvPr>
          <p:cNvSpPr/>
          <p:nvPr userDrawn="1"/>
        </p:nvSpPr>
        <p:spPr>
          <a:xfrm>
            <a:off x="0" y="-8827"/>
            <a:ext cx="838200" cy="1136587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74929E-C95B-BED1-F33D-54DF810F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32174"/>
          </a:xfrm>
        </p:spPr>
        <p:txBody>
          <a:bodyPr lIns="288000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E7A8C-7384-02B3-761D-D45B28D78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67839"/>
            <a:ext cx="10515600" cy="40433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9C386-C07D-A898-81DA-7CCFE9AF42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8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536E41-DEB1-3B63-7A43-7ABD9EFDE5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65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5EC2E428-5923-E365-5B93-7FA81A819129}"/>
              </a:ext>
            </a:extLst>
          </p:cNvPr>
          <p:cNvGrpSpPr/>
          <p:nvPr userDrawn="1"/>
        </p:nvGrpSpPr>
        <p:grpSpPr>
          <a:xfrm>
            <a:off x="185734" y="1476375"/>
            <a:ext cx="3849218" cy="4648624"/>
            <a:chOff x="300034" y="1524000"/>
            <a:chExt cx="3849218" cy="4648624"/>
          </a:xfrm>
        </p:grpSpPr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475F5AE8-07A3-3037-A5F4-1AD9631E06EC}"/>
                </a:ext>
              </a:extLst>
            </p:cNvPr>
            <p:cNvSpPr/>
            <p:nvPr/>
          </p:nvSpPr>
          <p:spPr>
            <a:xfrm>
              <a:off x="300034" y="1524000"/>
              <a:ext cx="3849218" cy="4648624"/>
            </a:xfrm>
            <a:custGeom>
              <a:avLst/>
              <a:gdLst>
                <a:gd name="connsiteX0" fmla="*/ 0 w 3849218"/>
                <a:gd name="connsiteY0" fmla="*/ 0 h 4648624"/>
                <a:gd name="connsiteX1" fmla="*/ 3849218 w 3849218"/>
                <a:gd name="connsiteY1" fmla="*/ 0 h 4648624"/>
                <a:gd name="connsiteX2" fmla="*/ 3849218 w 3849218"/>
                <a:gd name="connsiteY2" fmla="*/ 4648624 h 4648624"/>
                <a:gd name="connsiteX3" fmla="*/ 0 w 3849218"/>
                <a:gd name="connsiteY3" fmla="*/ 4648624 h 464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9218" h="4648624">
                  <a:moveTo>
                    <a:pt x="0" y="0"/>
                  </a:moveTo>
                  <a:lnTo>
                    <a:pt x="3849218" y="0"/>
                  </a:lnTo>
                  <a:lnTo>
                    <a:pt x="3849218" y="4648624"/>
                  </a:lnTo>
                  <a:lnTo>
                    <a:pt x="0" y="4648624"/>
                  </a:lnTo>
                  <a:close/>
                </a:path>
              </a:pathLst>
            </a:custGeom>
            <a:solidFill>
              <a:srgbClr val="03273F"/>
            </a:solidFill>
            <a:ln w="348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49BF4087-9007-6492-B4D1-292B415F0391}"/>
                </a:ext>
              </a:extLst>
            </p:cNvPr>
            <p:cNvSpPr/>
            <p:nvPr/>
          </p:nvSpPr>
          <p:spPr>
            <a:xfrm>
              <a:off x="300034" y="1524000"/>
              <a:ext cx="3849218" cy="924842"/>
            </a:xfrm>
            <a:custGeom>
              <a:avLst/>
              <a:gdLst>
                <a:gd name="connsiteX0" fmla="*/ 3849218 w 3849218"/>
                <a:gd name="connsiteY0" fmla="*/ 599385 h 924842"/>
                <a:gd name="connsiteX1" fmla="*/ 1926357 w 3849218"/>
                <a:gd name="connsiteY1" fmla="*/ 924843 h 924842"/>
                <a:gd name="connsiteX2" fmla="*/ 0 w 3849218"/>
                <a:gd name="connsiteY2" fmla="*/ 599385 h 924842"/>
                <a:gd name="connsiteX3" fmla="*/ 0 w 3849218"/>
                <a:gd name="connsiteY3" fmla="*/ 0 h 924842"/>
                <a:gd name="connsiteX4" fmla="*/ 3849218 w 3849218"/>
                <a:gd name="connsiteY4" fmla="*/ 0 h 924842"/>
                <a:gd name="connsiteX5" fmla="*/ 3849218 w 3849218"/>
                <a:gd name="connsiteY5" fmla="*/ 599385 h 9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218" h="924842">
                  <a:moveTo>
                    <a:pt x="3849218" y="599385"/>
                  </a:moveTo>
                  <a:lnTo>
                    <a:pt x="1926357" y="924843"/>
                  </a:lnTo>
                  <a:lnTo>
                    <a:pt x="0" y="599385"/>
                  </a:lnTo>
                  <a:lnTo>
                    <a:pt x="0" y="0"/>
                  </a:lnTo>
                  <a:lnTo>
                    <a:pt x="3849218" y="0"/>
                  </a:lnTo>
                  <a:lnTo>
                    <a:pt x="3849218" y="599385"/>
                  </a:lnTo>
                  <a:close/>
                </a:path>
              </a:pathLst>
            </a:custGeom>
            <a:solidFill>
              <a:srgbClr val="FFCB1F"/>
            </a:solidFill>
            <a:ln w="348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/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8C4525B2-7C99-6FC6-00B1-B08386D19499}"/>
              </a:ext>
            </a:extLst>
          </p:cNvPr>
          <p:cNvSpPr/>
          <p:nvPr userDrawn="1"/>
        </p:nvSpPr>
        <p:spPr>
          <a:xfrm>
            <a:off x="1703782" y="1518719"/>
            <a:ext cx="809626" cy="809626"/>
          </a:xfrm>
          <a:prstGeom prst="ellipse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529BEA2-C86F-71E3-7531-6084A437A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89" y="199197"/>
            <a:ext cx="11808622" cy="1096847"/>
          </a:xfrm>
          <a:solidFill>
            <a:srgbClr val="03273F"/>
          </a:solidFill>
        </p:spPr>
        <p:txBody>
          <a:bodyPr lIns="288000"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288071-B640-7DA7-219A-9B3E5EF2FB92}"/>
              </a:ext>
            </a:extLst>
          </p:cNvPr>
          <p:cNvGrpSpPr/>
          <p:nvPr userDrawn="1"/>
        </p:nvGrpSpPr>
        <p:grpSpPr>
          <a:xfrm>
            <a:off x="4167184" y="1476375"/>
            <a:ext cx="3849218" cy="4648624"/>
            <a:chOff x="300034" y="1524000"/>
            <a:chExt cx="3849218" cy="4648624"/>
          </a:xfrm>
        </p:grpSpPr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0C32E5C9-CD2E-57F9-37AC-F8BE165DA13A}"/>
                </a:ext>
              </a:extLst>
            </p:cNvPr>
            <p:cNvSpPr/>
            <p:nvPr/>
          </p:nvSpPr>
          <p:spPr>
            <a:xfrm>
              <a:off x="300034" y="1524000"/>
              <a:ext cx="3849218" cy="4648624"/>
            </a:xfrm>
            <a:custGeom>
              <a:avLst/>
              <a:gdLst>
                <a:gd name="connsiteX0" fmla="*/ 0 w 3849218"/>
                <a:gd name="connsiteY0" fmla="*/ 0 h 4648624"/>
                <a:gd name="connsiteX1" fmla="*/ 3849218 w 3849218"/>
                <a:gd name="connsiteY1" fmla="*/ 0 h 4648624"/>
                <a:gd name="connsiteX2" fmla="*/ 3849218 w 3849218"/>
                <a:gd name="connsiteY2" fmla="*/ 4648624 h 4648624"/>
                <a:gd name="connsiteX3" fmla="*/ 0 w 3849218"/>
                <a:gd name="connsiteY3" fmla="*/ 4648624 h 464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9218" h="4648624">
                  <a:moveTo>
                    <a:pt x="0" y="0"/>
                  </a:moveTo>
                  <a:lnTo>
                    <a:pt x="3849218" y="0"/>
                  </a:lnTo>
                  <a:lnTo>
                    <a:pt x="3849218" y="4648624"/>
                  </a:lnTo>
                  <a:lnTo>
                    <a:pt x="0" y="4648624"/>
                  </a:lnTo>
                  <a:close/>
                </a:path>
              </a:pathLst>
            </a:custGeom>
            <a:solidFill>
              <a:srgbClr val="03273F"/>
            </a:solidFill>
            <a:ln w="348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B3DC1FA-482C-3574-684C-479EC649F199}"/>
                </a:ext>
              </a:extLst>
            </p:cNvPr>
            <p:cNvSpPr/>
            <p:nvPr/>
          </p:nvSpPr>
          <p:spPr>
            <a:xfrm>
              <a:off x="300034" y="1524000"/>
              <a:ext cx="3849218" cy="924842"/>
            </a:xfrm>
            <a:custGeom>
              <a:avLst/>
              <a:gdLst>
                <a:gd name="connsiteX0" fmla="*/ 3849218 w 3849218"/>
                <a:gd name="connsiteY0" fmla="*/ 599385 h 924842"/>
                <a:gd name="connsiteX1" fmla="*/ 1926357 w 3849218"/>
                <a:gd name="connsiteY1" fmla="*/ 924843 h 924842"/>
                <a:gd name="connsiteX2" fmla="*/ 0 w 3849218"/>
                <a:gd name="connsiteY2" fmla="*/ 599385 h 924842"/>
                <a:gd name="connsiteX3" fmla="*/ 0 w 3849218"/>
                <a:gd name="connsiteY3" fmla="*/ 0 h 924842"/>
                <a:gd name="connsiteX4" fmla="*/ 3849218 w 3849218"/>
                <a:gd name="connsiteY4" fmla="*/ 0 h 924842"/>
                <a:gd name="connsiteX5" fmla="*/ 3849218 w 3849218"/>
                <a:gd name="connsiteY5" fmla="*/ 599385 h 9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218" h="924842">
                  <a:moveTo>
                    <a:pt x="3849218" y="599385"/>
                  </a:moveTo>
                  <a:lnTo>
                    <a:pt x="1926357" y="924843"/>
                  </a:lnTo>
                  <a:lnTo>
                    <a:pt x="0" y="599385"/>
                  </a:lnTo>
                  <a:lnTo>
                    <a:pt x="0" y="0"/>
                  </a:lnTo>
                  <a:lnTo>
                    <a:pt x="3849218" y="0"/>
                  </a:lnTo>
                  <a:lnTo>
                    <a:pt x="3849218" y="599385"/>
                  </a:lnTo>
                  <a:close/>
                </a:path>
              </a:pathLst>
            </a:custGeom>
            <a:solidFill>
              <a:srgbClr val="FFCB1F"/>
            </a:solidFill>
            <a:ln w="348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/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F07108D8-69CA-B288-AD24-00F6B6C97406}"/>
              </a:ext>
            </a:extLst>
          </p:cNvPr>
          <p:cNvSpPr/>
          <p:nvPr userDrawn="1"/>
        </p:nvSpPr>
        <p:spPr>
          <a:xfrm>
            <a:off x="5685232" y="1518719"/>
            <a:ext cx="809626" cy="809626"/>
          </a:xfrm>
          <a:prstGeom prst="ellipse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D84E721-EC68-8217-C136-DFB7A58902A6}"/>
              </a:ext>
            </a:extLst>
          </p:cNvPr>
          <p:cNvGrpSpPr/>
          <p:nvPr userDrawn="1"/>
        </p:nvGrpSpPr>
        <p:grpSpPr>
          <a:xfrm>
            <a:off x="8145138" y="1476375"/>
            <a:ext cx="3849218" cy="4648624"/>
            <a:chOff x="300034" y="1524000"/>
            <a:chExt cx="3849218" cy="4648624"/>
          </a:xfrm>
        </p:grpSpPr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F152C61C-C69B-021E-C5F3-03ADC4C04AD3}"/>
                </a:ext>
              </a:extLst>
            </p:cNvPr>
            <p:cNvSpPr/>
            <p:nvPr/>
          </p:nvSpPr>
          <p:spPr>
            <a:xfrm>
              <a:off x="300034" y="1524000"/>
              <a:ext cx="3849218" cy="4648624"/>
            </a:xfrm>
            <a:custGeom>
              <a:avLst/>
              <a:gdLst>
                <a:gd name="connsiteX0" fmla="*/ 0 w 3849218"/>
                <a:gd name="connsiteY0" fmla="*/ 0 h 4648624"/>
                <a:gd name="connsiteX1" fmla="*/ 3849218 w 3849218"/>
                <a:gd name="connsiteY1" fmla="*/ 0 h 4648624"/>
                <a:gd name="connsiteX2" fmla="*/ 3849218 w 3849218"/>
                <a:gd name="connsiteY2" fmla="*/ 4648624 h 4648624"/>
                <a:gd name="connsiteX3" fmla="*/ 0 w 3849218"/>
                <a:gd name="connsiteY3" fmla="*/ 4648624 h 4648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9218" h="4648624">
                  <a:moveTo>
                    <a:pt x="0" y="0"/>
                  </a:moveTo>
                  <a:lnTo>
                    <a:pt x="3849218" y="0"/>
                  </a:lnTo>
                  <a:lnTo>
                    <a:pt x="3849218" y="4648624"/>
                  </a:lnTo>
                  <a:lnTo>
                    <a:pt x="0" y="4648624"/>
                  </a:lnTo>
                  <a:close/>
                </a:path>
              </a:pathLst>
            </a:custGeom>
            <a:solidFill>
              <a:srgbClr val="03273F"/>
            </a:solidFill>
            <a:ln w="348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F3E1E3D8-EE5D-4E5C-43A4-52C5C8E6B3D1}"/>
                </a:ext>
              </a:extLst>
            </p:cNvPr>
            <p:cNvSpPr/>
            <p:nvPr/>
          </p:nvSpPr>
          <p:spPr>
            <a:xfrm>
              <a:off x="300034" y="1524000"/>
              <a:ext cx="3849218" cy="924842"/>
            </a:xfrm>
            <a:custGeom>
              <a:avLst/>
              <a:gdLst>
                <a:gd name="connsiteX0" fmla="*/ 3849218 w 3849218"/>
                <a:gd name="connsiteY0" fmla="*/ 599385 h 924842"/>
                <a:gd name="connsiteX1" fmla="*/ 1926357 w 3849218"/>
                <a:gd name="connsiteY1" fmla="*/ 924843 h 924842"/>
                <a:gd name="connsiteX2" fmla="*/ 0 w 3849218"/>
                <a:gd name="connsiteY2" fmla="*/ 599385 h 924842"/>
                <a:gd name="connsiteX3" fmla="*/ 0 w 3849218"/>
                <a:gd name="connsiteY3" fmla="*/ 0 h 924842"/>
                <a:gd name="connsiteX4" fmla="*/ 3849218 w 3849218"/>
                <a:gd name="connsiteY4" fmla="*/ 0 h 924842"/>
                <a:gd name="connsiteX5" fmla="*/ 3849218 w 3849218"/>
                <a:gd name="connsiteY5" fmla="*/ 599385 h 924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49218" h="924842">
                  <a:moveTo>
                    <a:pt x="3849218" y="599385"/>
                  </a:moveTo>
                  <a:lnTo>
                    <a:pt x="1926357" y="924843"/>
                  </a:lnTo>
                  <a:lnTo>
                    <a:pt x="0" y="599385"/>
                  </a:lnTo>
                  <a:lnTo>
                    <a:pt x="0" y="0"/>
                  </a:lnTo>
                  <a:lnTo>
                    <a:pt x="3849218" y="0"/>
                  </a:lnTo>
                  <a:lnTo>
                    <a:pt x="3849218" y="599385"/>
                  </a:lnTo>
                  <a:close/>
                </a:path>
              </a:pathLst>
            </a:custGeom>
            <a:solidFill>
              <a:srgbClr val="FFCB1F"/>
            </a:solidFill>
            <a:ln w="348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/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54660EEC-B972-A976-6CB3-D14935C146CF}"/>
              </a:ext>
            </a:extLst>
          </p:cNvPr>
          <p:cNvSpPr/>
          <p:nvPr userDrawn="1"/>
        </p:nvSpPr>
        <p:spPr>
          <a:xfrm>
            <a:off x="9663186" y="1518719"/>
            <a:ext cx="809626" cy="809626"/>
          </a:xfrm>
          <a:prstGeom prst="ellipse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4AF085DA-1CE7-D91D-0ECA-669CB52E19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9775" y="1731139"/>
            <a:ext cx="1017639" cy="42242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1</a:t>
            </a:r>
            <a:endParaRPr lang="en-ZA" dirty="0"/>
          </a:p>
        </p:txBody>
      </p:sp>
      <p:sp>
        <p:nvSpPr>
          <p:cNvPr id="58" name="Text Placeholder 55">
            <a:extLst>
              <a:ext uri="{FF2B5EF4-FFF2-40B4-BE49-F238E27FC236}">
                <a16:creationId xmlns:a16="http://schemas.microsoft.com/office/drawing/2014/main" id="{F6F38193-881A-D488-8F6F-02884AF7D8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81225" y="1731139"/>
            <a:ext cx="1017639" cy="42242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2</a:t>
            </a:r>
            <a:endParaRPr lang="en-ZA" dirty="0"/>
          </a:p>
        </p:txBody>
      </p:sp>
      <p:sp>
        <p:nvSpPr>
          <p:cNvPr id="59" name="Text Placeholder 55">
            <a:extLst>
              <a:ext uri="{FF2B5EF4-FFF2-40B4-BE49-F238E27FC236}">
                <a16:creationId xmlns:a16="http://schemas.microsoft.com/office/drawing/2014/main" id="{1DB457BB-A58A-F1F4-4589-6087CB2F71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59179" y="1731139"/>
            <a:ext cx="1017639" cy="42242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3</a:t>
            </a:r>
            <a:endParaRPr lang="en-ZA" dirty="0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50E39A87-858E-E360-0011-BF9A5DF38B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9438" y="3345084"/>
            <a:ext cx="3194050" cy="2557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  <a:endParaRPr lang="en-ZA" dirty="0"/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A8EA78E2-F698-FC31-7F32-537D4B0BD1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9438" y="2655981"/>
            <a:ext cx="3194050" cy="46642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400" b="1">
                <a:solidFill>
                  <a:srgbClr val="FFCB1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heading</a:t>
            </a:r>
            <a:endParaRPr lang="en-ZA" dirty="0"/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CF41DCC6-41BE-DD3F-F82F-E773F29229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8975" y="3345084"/>
            <a:ext cx="3194050" cy="2557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  <a:endParaRPr lang="en-ZA" dirty="0"/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BD7B3712-2944-AE97-85B3-6FB7ACA783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8975" y="2655981"/>
            <a:ext cx="3194050" cy="46642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400" b="1">
                <a:solidFill>
                  <a:srgbClr val="FFCB1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heading</a:t>
            </a:r>
            <a:endParaRPr lang="en-ZA" dirty="0"/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97420913-5DB1-D628-C5F3-440492C9AB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3816" y="3345084"/>
            <a:ext cx="3194050" cy="2557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  <a:endParaRPr lang="en-ZA" dirty="0"/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EB9EFD35-434E-B3E2-4501-1256C0FA1B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03816" y="2655981"/>
            <a:ext cx="3194050" cy="46642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2400" b="1">
                <a:solidFill>
                  <a:srgbClr val="FFCB1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heading</a:t>
            </a:r>
            <a:endParaRPr lang="en-Z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6B355B-5C48-E054-3C90-D9A7C003CBBC}"/>
              </a:ext>
            </a:extLst>
          </p:cNvPr>
          <p:cNvSpPr/>
          <p:nvPr userDrawn="1"/>
        </p:nvSpPr>
        <p:spPr>
          <a:xfrm>
            <a:off x="160151" y="182444"/>
            <a:ext cx="419288" cy="1113600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85D52B-839D-F1B3-AD5C-F028D253DF11}"/>
              </a:ext>
            </a:extLst>
          </p:cNvPr>
          <p:cNvSpPr/>
          <p:nvPr userDrawn="1"/>
        </p:nvSpPr>
        <p:spPr>
          <a:xfrm>
            <a:off x="11575068" y="182444"/>
            <a:ext cx="419288" cy="1113600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DB88AD-C9A5-F107-E4B3-CA055FA1E7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2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u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248B93-123D-8D10-9F4D-493063173869}"/>
              </a:ext>
            </a:extLst>
          </p:cNvPr>
          <p:cNvSpPr/>
          <p:nvPr userDrawn="1"/>
        </p:nvSpPr>
        <p:spPr>
          <a:xfrm>
            <a:off x="0" y="-1"/>
            <a:ext cx="12192000" cy="6248401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B8680B-86D1-230C-035C-A1FC5CF44388}"/>
              </a:ext>
            </a:extLst>
          </p:cNvPr>
          <p:cNvSpPr/>
          <p:nvPr userDrawn="1"/>
        </p:nvSpPr>
        <p:spPr>
          <a:xfrm>
            <a:off x="0" y="-1"/>
            <a:ext cx="1895475" cy="6248401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82D7239-F7E5-2693-3CE8-E0E181CD3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502698"/>
            <a:ext cx="1885950" cy="188595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C06B037-BF93-D9C9-D613-128FB83CC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550" y="128936"/>
            <a:ext cx="8248650" cy="1316737"/>
          </a:xfrm>
        </p:spPr>
        <p:txBody>
          <a:bodyPr lIns="28800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9FA963C8-99F7-0B97-690F-2BE214746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57550" y="1574610"/>
            <a:ext cx="824865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ADB229-F65B-D376-3618-1FC65E1086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8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55F08-7AD3-6070-6194-10B56A387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rgbClr val="FFCB1F"/>
          </a:solidFill>
        </p:spPr>
        <p:txBody>
          <a:bodyPr lIns="144000" tIns="108000" rIns="144000" bIns="108000"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D97D4-AC14-A833-02A7-481876072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E330C-3F3A-0639-ED2D-02090BC3C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9190"/>
            <a:ext cx="3932237" cy="36697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6F778F-87D3-55B4-43C8-8064478365D9}"/>
              </a:ext>
            </a:extLst>
          </p:cNvPr>
          <p:cNvSpPr/>
          <p:nvPr userDrawn="1"/>
        </p:nvSpPr>
        <p:spPr>
          <a:xfrm>
            <a:off x="0" y="457200"/>
            <a:ext cx="836612" cy="1600200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FE9BD3-7045-8BD2-38B4-7E3344E9E0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2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C938-CEDF-7883-C636-F1DA999D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rgbClr val="03273F"/>
          </a:solidFill>
        </p:spPr>
        <p:txBody>
          <a:bodyPr lIns="144000" tIns="108000" rIns="144000"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F0B38D-95E0-30F4-5870-BA883B1FA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AA9DC-B605-4349-F332-30AB8BED3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9190"/>
            <a:ext cx="3932237" cy="36697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37C59-2403-658A-DBFE-E03AB77B6E78}"/>
              </a:ext>
            </a:extLst>
          </p:cNvPr>
          <p:cNvSpPr/>
          <p:nvPr userDrawn="1"/>
        </p:nvSpPr>
        <p:spPr>
          <a:xfrm>
            <a:off x="0" y="457200"/>
            <a:ext cx="836612" cy="1600200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FA3684-AC0A-C65F-AB75-AB08DB43D6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18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248B93-123D-8D10-9F4D-493063173869}"/>
              </a:ext>
            </a:extLst>
          </p:cNvPr>
          <p:cNvSpPr/>
          <p:nvPr userDrawn="1"/>
        </p:nvSpPr>
        <p:spPr>
          <a:xfrm>
            <a:off x="0" y="-1"/>
            <a:ext cx="12192000" cy="6315075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F10FFDF-6096-27B9-226F-C75AE8647E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96504"/>
            <a:ext cx="3371850" cy="5338763"/>
          </a:xfrm>
          <a:prstGeom prst="rect">
            <a:avLst/>
          </a:prstGeom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AA1285F-4574-9C54-F4CF-23CC6678C9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750197" y="1828799"/>
            <a:ext cx="7974012" cy="3998117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E3CDBCB-169F-491E-46BE-40CE69A43C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50197" y="762791"/>
            <a:ext cx="7974012" cy="765067"/>
          </a:xfrm>
        </p:spPr>
        <p:txBody>
          <a:bodyPr>
            <a:normAutofit/>
          </a:bodyPr>
          <a:lstStyle>
            <a:lvl1pPr marL="0" indent="0">
              <a:buNone/>
              <a:defRPr sz="4800" b="1"/>
            </a:lvl1pPr>
          </a:lstStyle>
          <a:p>
            <a:pPr lvl="0"/>
            <a:r>
              <a:rPr lang="en-GB" dirty="0"/>
              <a:t>Click to add title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18BABD-96A4-0C4A-DF1A-49924063B0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0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DD606B-C9FA-2686-C833-5F4D8FEF8878}"/>
              </a:ext>
            </a:extLst>
          </p:cNvPr>
          <p:cNvSpPr/>
          <p:nvPr userDrawn="1"/>
        </p:nvSpPr>
        <p:spPr>
          <a:xfrm>
            <a:off x="838200" y="-8827"/>
            <a:ext cx="11353800" cy="1136587"/>
          </a:xfrm>
          <a:prstGeom prst="rect">
            <a:avLst/>
          </a:prstGeom>
          <a:solidFill>
            <a:srgbClr val="FFCB1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F8D547-7FC1-C12C-ECBF-49EE368F0ACB}"/>
              </a:ext>
            </a:extLst>
          </p:cNvPr>
          <p:cNvSpPr/>
          <p:nvPr userDrawn="1"/>
        </p:nvSpPr>
        <p:spPr>
          <a:xfrm>
            <a:off x="0" y="-8827"/>
            <a:ext cx="838200" cy="1136587"/>
          </a:xfrm>
          <a:prstGeom prst="rect">
            <a:avLst/>
          </a:prstGeom>
          <a:solidFill>
            <a:srgbClr val="03273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B3E389-4275-3700-CC2C-340F8CE2A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413"/>
            <a:ext cx="10515600" cy="1132174"/>
          </a:xfrm>
        </p:spPr>
        <p:txBody>
          <a:bodyPr lIns="288000" rIns="288000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1CC599-9773-DA81-AC3E-59779AB05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5FA325-871E-B9AD-14D4-8826B1FA97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2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E95E40-9043-B433-10CA-F32786EB54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1F8B44-F252-D69A-3B8B-1C9C8C581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2F2AE9-CB35-EE7B-9A32-3D1368E9F8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12192000" cy="55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92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947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D9037415-B667-F8D6-66C0-E929BAE8C3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52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74787-EF66-B34C-8250-DE2F842F0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872"/>
            <a:ext cx="10515600" cy="1127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AA99A-9AE8-23DB-3331-52A84987D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735"/>
            <a:ext cx="10515600" cy="4170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467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3" r:id="rId4"/>
    <p:sldLayoutId id="2147483652" r:id="rId5"/>
    <p:sldLayoutId id="2147483662" r:id="rId6"/>
    <p:sldLayoutId id="2147483654" r:id="rId7"/>
    <p:sldLayoutId id="2147483666" r:id="rId8"/>
    <p:sldLayoutId id="2147483667" r:id="rId9"/>
    <p:sldLayoutId id="2147483656" r:id="rId10"/>
    <p:sldLayoutId id="2147483657" r:id="rId11"/>
    <p:sldLayoutId id="2147483668" r:id="rId12"/>
    <p:sldLayoutId id="2147483658" r:id="rId13"/>
    <p:sldLayoutId id="2147483659" r:id="rId14"/>
    <p:sldLayoutId id="2147483655" r:id="rId15"/>
    <p:sldLayoutId id="2147483661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FCB1F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CB1F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CB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CB1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CB1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1A7B-B27A-30C6-3F63-29ED22334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1504" y="1764792"/>
            <a:ext cx="4980496" cy="217855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br>
              <a:rPr lang="en-US" sz="2400" b="0" dirty="0"/>
            </a:br>
            <a:r>
              <a:rPr lang="en-US" sz="2600" b="0" dirty="0"/>
              <a:t>Accelerating Infrastructure Development through Partnerships</a:t>
            </a:r>
            <a:r>
              <a:rPr lang="en-US" b="0" dirty="0"/>
              <a:t>	</a:t>
            </a:r>
            <a:endParaRPr lang="en-ZA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FAAB2-C3F3-A078-D219-A4AD9DB01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9881" y="4096513"/>
            <a:ext cx="4980496" cy="1865376"/>
          </a:xfrm>
        </p:spPr>
        <p:txBody>
          <a:bodyPr>
            <a:noAutofit/>
          </a:bodyPr>
          <a:lstStyle/>
          <a:p>
            <a:pPr algn="ctr">
              <a:lnSpc>
                <a:spcPct val="170000"/>
              </a:lnSpc>
            </a:pPr>
            <a:r>
              <a:rPr lang="en-ZA" sz="2000" dirty="0">
                <a:cs typeface="Avenir Book" panose="020B0503020203020204"/>
              </a:rPr>
              <a:t>Luthando Jack </a:t>
            </a:r>
          </a:p>
          <a:p>
            <a:pPr algn="ctr">
              <a:lnSpc>
                <a:spcPct val="170000"/>
              </a:lnSpc>
            </a:pPr>
            <a:r>
              <a:rPr lang="en-ZA" sz="2000" dirty="0">
                <a:cs typeface="Avenir Book" panose="020B0503020203020204"/>
              </a:rPr>
              <a:t>DVC People and Operations</a:t>
            </a:r>
          </a:p>
          <a:p>
            <a:pPr algn="ctr">
              <a:lnSpc>
                <a:spcPct val="170000"/>
              </a:lnSpc>
            </a:pPr>
            <a:r>
              <a:rPr lang="en-US" sz="2000" dirty="0"/>
              <a:t>Infrastructure Investment Indaba</a:t>
            </a:r>
            <a:endParaRPr lang="en-ZA" sz="2000" dirty="0">
              <a:cs typeface="Avenir Book" panose="020B0503020203020204"/>
            </a:endParaRPr>
          </a:p>
          <a:p>
            <a:pPr algn="ctr">
              <a:lnSpc>
                <a:spcPct val="170000"/>
              </a:lnSpc>
            </a:pPr>
            <a:r>
              <a:rPr lang="en-ZA" sz="1400" dirty="0">
                <a:cs typeface="Avenir Book" panose="020B0503020203020204"/>
              </a:rPr>
              <a:t>01 June 2026 </a:t>
            </a:r>
          </a:p>
        </p:txBody>
      </p:sp>
      <p:pic>
        <p:nvPicPr>
          <p:cNvPr id="5" name="Picture 4" descr="A person smiling with a yellow background&#10;&#10;AI-generated content may be incorrect.">
            <a:extLst>
              <a:ext uri="{FF2B5EF4-FFF2-40B4-BE49-F238E27FC236}">
                <a16:creationId xmlns:a16="http://schemas.microsoft.com/office/drawing/2014/main" id="{B10138DA-AB8B-E582-CC3E-2CA7C3E61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87251"/>
            <a:ext cx="7211505" cy="517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30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C110F-75E1-491F-4F2D-5CBA6E39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Map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4EB7D-C843-409F-DFF5-AE335A969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8837" y="1460310"/>
            <a:ext cx="11114964" cy="4547583"/>
          </a:xfrm>
        </p:spPr>
        <p:txBody>
          <a:bodyPr>
            <a:normAutofit/>
          </a:bodyPr>
          <a:lstStyle/>
          <a:p>
            <a:pPr marL="514350" indent="-514350" algn="just">
              <a:buClrTx/>
              <a:buFont typeface="+mj-lt"/>
              <a:buAutoNum type="arabicPeriod"/>
            </a:pPr>
            <a:r>
              <a:rPr lang="en-US" dirty="0"/>
              <a:t> The Crisis of Student Housing in Higher Education – What are we responding to?</a:t>
            </a:r>
          </a:p>
          <a:p>
            <a:pPr marL="514350" indent="-514350" algn="just">
              <a:buClrTx/>
              <a:buFont typeface="+mj-lt"/>
              <a:buAutoNum type="arabicPeriod"/>
            </a:pPr>
            <a:r>
              <a:rPr lang="en-US" dirty="0"/>
              <a:t> Integrated Vision  -  Our Aspirational ends</a:t>
            </a:r>
          </a:p>
          <a:p>
            <a:pPr marL="514350" indent="-514350" algn="just">
              <a:buClrTx/>
              <a:buFont typeface="+mj-lt"/>
              <a:buAutoNum type="arabicPeriod"/>
            </a:pPr>
            <a:r>
              <a:rPr lang="en-US" dirty="0"/>
              <a:t> Interlocking underpinning principles and drivers</a:t>
            </a:r>
          </a:p>
          <a:p>
            <a:pPr marL="514350" indent="-514350" algn="just">
              <a:buClrTx/>
              <a:buFont typeface="+mj-lt"/>
              <a:buAutoNum type="arabicPeriod"/>
            </a:pPr>
            <a:r>
              <a:rPr lang="en-US" dirty="0"/>
              <a:t> Student Housing in a </a:t>
            </a:r>
            <a:r>
              <a:rPr lang="en-US" dirty="0" err="1"/>
              <a:t>Modernising</a:t>
            </a:r>
            <a:r>
              <a:rPr lang="en-US" dirty="0"/>
              <a:t> Higher Education located in a Fragmenting Society</a:t>
            </a:r>
          </a:p>
          <a:p>
            <a:pPr marL="514350" indent="-514350" algn="just">
              <a:buClrTx/>
              <a:buFont typeface="+mj-lt"/>
              <a:buAutoNum type="arabicPeriod"/>
            </a:pPr>
            <a:r>
              <a:rPr lang="en-US" dirty="0"/>
              <a:t> Mandela’s Social and Commercial Infrastructure Build Agenda</a:t>
            </a:r>
          </a:p>
          <a:p>
            <a:pPr marL="514350" indent="-514350" algn="just">
              <a:buClrTx/>
              <a:buFont typeface="+mj-lt"/>
              <a:buAutoNum type="arabicPeriod"/>
            </a:pPr>
            <a:r>
              <a:rPr lang="en-US" dirty="0"/>
              <a:t> Governance and Operating Architecture</a:t>
            </a:r>
          </a:p>
          <a:p>
            <a:pPr marL="514350" indent="-514350" algn="just">
              <a:buClrTx/>
              <a:buFont typeface="+mj-lt"/>
              <a:buAutoNum type="arabicPeriod"/>
            </a:pPr>
            <a:r>
              <a:rPr lang="en-US" dirty="0"/>
              <a:t> Post – Indaba Trajectories and Pathways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4289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626DE-220D-384E-E800-B8EDE740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A300E-B1B6-FE8D-42ED-2F252B3E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The Crisis of Student Housing in Higher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23051-229F-FE95-F690-2D007FBA9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8837" y="1469455"/>
            <a:ext cx="11114964" cy="4350892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Post-1994 explosion in student enrolment with annual growth of 2% matched by only 20% capacity available at residential universities (</a:t>
            </a:r>
            <a:r>
              <a:rPr lang="en-US" sz="1600" dirty="0"/>
              <a:t>Ministerial Committee report on student housing, 2011</a:t>
            </a:r>
            <a:r>
              <a:rPr lang="en-US" dirty="0"/>
              <a:t>).</a:t>
            </a:r>
          </a:p>
          <a:p>
            <a:pPr algn="just"/>
            <a:r>
              <a:rPr lang="en-US" dirty="0"/>
              <a:t>Shortage of suitable accommodation is a student protest platform</a:t>
            </a:r>
          </a:p>
          <a:p>
            <a:pPr algn="just"/>
            <a:r>
              <a:rPr lang="en-US" dirty="0"/>
              <a:t>Risks associated with phenomenon of “squatting” </a:t>
            </a:r>
          </a:p>
          <a:p>
            <a:pPr algn="just"/>
            <a:r>
              <a:rPr lang="en-ZA" dirty="0"/>
              <a:t>“…variations on [such] public-private partnerships, perhaps involving multiple universities, existing state infrastructural development mechanisms and private sector funding, have the potential to be more cost-effective”  (Ministerial committee on student housing, 2011)</a:t>
            </a:r>
            <a:endParaRPr lang="en-US" dirty="0"/>
          </a:p>
          <a:p>
            <a:endParaRPr lang="en-ZA" dirty="0"/>
          </a:p>
          <a:p>
            <a:endParaRPr lang="en-US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99319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EAC41-CDD4-FA07-BF07-81D2DFC59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C3E2A-0BA5-9175-64BF-CF97CFD50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114964" cy="1132174"/>
          </a:xfrm>
        </p:spPr>
        <p:txBody>
          <a:bodyPr>
            <a:normAutofit/>
          </a:bodyPr>
          <a:lstStyle/>
          <a:p>
            <a:r>
              <a:rPr lang="en-US" sz="2800" dirty="0"/>
              <a:t>The Crisis of Student Housing in Higher Education</a:t>
            </a:r>
            <a:endParaRPr lang="en-ZA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5F4AF-C64F-CAC0-C6EA-099B22518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8837" y="1460311"/>
            <a:ext cx="11114964" cy="4350892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dirty="0"/>
              <a:t> </a:t>
            </a:r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2E237A-8CE0-A62A-E19A-D495628DE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36" y="1289304"/>
            <a:ext cx="11620932" cy="472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12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2389C-8269-21D1-5165-9B24BC78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Mandela’s Growth Trajectory</a:t>
            </a:r>
            <a:endParaRPr lang="en-Z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BD9ACD-FF95-AA5B-A14B-F487200665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6591" y="1353969"/>
            <a:ext cx="11068216" cy="470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63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B10C0-AD07-3002-6A84-380600ABD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0E23-A5C4-D2A7-8307-F879198BD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131858" cy="1132174"/>
          </a:xfrm>
        </p:spPr>
        <p:txBody>
          <a:bodyPr/>
          <a:lstStyle/>
          <a:p>
            <a:pPr>
              <a:buClrTx/>
            </a:pPr>
            <a:r>
              <a:rPr lang="en-US" dirty="0"/>
              <a:t> Vision  - Our Aspirational ends</a:t>
            </a:r>
          </a:p>
        </p:txBody>
      </p:sp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7355B319-557E-2979-A286-08190ED75DB4}"/>
              </a:ext>
            </a:extLst>
          </p:cNvPr>
          <p:cNvSpPr txBox="1">
            <a:spLocks/>
          </p:cNvSpPr>
          <p:nvPr/>
        </p:nvSpPr>
        <p:spPr>
          <a:xfrm>
            <a:off x="221941" y="1460500"/>
            <a:ext cx="11600965" cy="5039378"/>
          </a:xfrm>
          <a:prstGeom prst="roundRect">
            <a:avLst>
              <a:gd name="adj" fmla="val 2881"/>
            </a:avLst>
          </a:prstGeom>
          <a:solidFill>
            <a:srgbClr val="FFFFFF"/>
          </a:solidFill>
          <a:ln w="25400" cap="flat">
            <a:solidFill>
              <a:srgbClr val="FFC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32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32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3200" b="1" dirty="0">
                <a:solidFill>
                  <a:prstClr val="black"/>
                </a:solidFill>
                <a:latin typeface="Aptos" panose="02110004020202020204"/>
              </a:rPr>
              <a:t>Cultivating  humanizing and holistic student experiences that foster agency, belonging, success, well-being and human flourishing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32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32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32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None/>
              <a:tabLst/>
              <a:defRPr/>
            </a:pPr>
            <a:endParaRPr lang="en-ZA" sz="2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2986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9970C-E1D9-B47B-0230-BBABBC8C0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B93E-BE63-3C2F-96C1-20A1F9922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131858" cy="1132174"/>
          </a:xfrm>
        </p:spPr>
        <p:txBody>
          <a:bodyPr/>
          <a:lstStyle/>
          <a:p>
            <a:pPr>
              <a:buClrTx/>
            </a:pPr>
            <a:r>
              <a:rPr lang="en-US" dirty="0"/>
              <a:t> Underpinning Principles and Drivers</a:t>
            </a:r>
          </a:p>
        </p:txBody>
      </p:sp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719E1DF1-B290-F0EA-3298-A2DF90FB6345}"/>
              </a:ext>
            </a:extLst>
          </p:cNvPr>
          <p:cNvSpPr txBox="1">
            <a:spLocks/>
          </p:cNvSpPr>
          <p:nvPr/>
        </p:nvSpPr>
        <p:spPr>
          <a:xfrm>
            <a:off x="221942" y="1460500"/>
            <a:ext cx="6329778" cy="4915077"/>
          </a:xfrm>
          <a:prstGeom prst="roundRect">
            <a:avLst>
              <a:gd name="adj" fmla="val 2881"/>
            </a:avLst>
          </a:prstGeom>
          <a:solidFill>
            <a:srgbClr val="FFFFFF"/>
          </a:solidFill>
          <a:ln w="25400" cap="flat">
            <a:solidFill>
              <a:srgbClr val="FFC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Availing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safe, dignified 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and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enabling living and learning environments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 has become inseparable from student access, retention, academic success and overall wellbeing.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dirty="0">
              <a:solidFill>
                <a:prstClr val="black"/>
              </a:solidFill>
              <a:latin typeface="Aptos" panose="02110004020202020204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NB:  University has accredited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14231</a:t>
            </a:r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 off-campus beds - privately </a:t>
            </a: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owned.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dirty="0">
                <a:solidFill>
                  <a:prstClr val="black"/>
                </a:solidFill>
                <a:latin typeface="Aptos" panose="02110004020202020204"/>
              </a:rPr>
              <a:t>- Unequal student experiences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None/>
              <a:tabLst/>
              <a:defRPr/>
            </a:pPr>
            <a:endParaRPr lang="en-ZA" sz="2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8C7A979-278F-8ADF-DDC0-1F08CB095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061" y="1318661"/>
            <a:ext cx="5164997" cy="2415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F384DA-2C0E-DA63-308A-E30CA93DA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061" y="4036061"/>
            <a:ext cx="5164997" cy="251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50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2A53E-EFF7-DC17-6755-89332EE9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567D4-268B-BB39-633B-80166FD14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 Interlocking Underpinning Principles and Drivers</a:t>
            </a:r>
          </a:p>
        </p:txBody>
      </p:sp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D96ED6A3-AC09-62FE-59B4-8ADAEAB2D200}"/>
              </a:ext>
            </a:extLst>
          </p:cNvPr>
          <p:cNvSpPr txBox="1">
            <a:spLocks/>
          </p:cNvSpPr>
          <p:nvPr/>
        </p:nvSpPr>
        <p:spPr>
          <a:xfrm>
            <a:off x="221942" y="1460500"/>
            <a:ext cx="11672402" cy="3405852"/>
          </a:xfrm>
          <a:prstGeom prst="roundRect">
            <a:avLst>
              <a:gd name="adj" fmla="val 2881"/>
            </a:avLst>
          </a:prstGeom>
          <a:solidFill>
            <a:srgbClr val="002060"/>
          </a:solidFill>
          <a:ln w="25400" cap="flat">
            <a:solidFill>
              <a:srgbClr val="FFC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FCB1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2720" marR="0" lvl="0" indent="-17272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>
                <a:solidFill>
                  <a:schemeClr val="bg2"/>
                </a:solidFill>
              </a:rPr>
              <a:t>Responsibly integrate our respective campuses into their social, economic and environmental location.</a:t>
            </a:r>
          </a:p>
          <a:p>
            <a:pPr marL="172720" marR="0" lvl="0" indent="-17272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>
                <a:solidFill>
                  <a:schemeClr val="bg2"/>
                </a:solidFill>
              </a:rPr>
              <a:t>Infrastructure geared towards purposeful, productive and stimulating spaces.</a:t>
            </a:r>
          </a:p>
          <a:p>
            <a:pPr marL="172720" marR="0" lvl="0" indent="-17272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 err="1">
                <a:solidFill>
                  <a:schemeClr val="bg2"/>
                </a:solidFill>
              </a:rPr>
              <a:t>Equalise</a:t>
            </a:r>
            <a:r>
              <a:rPr lang="en-US" sz="2600" dirty="0">
                <a:solidFill>
                  <a:schemeClr val="bg2"/>
                </a:solidFill>
              </a:rPr>
              <a:t> resource distribution across all campuses.</a:t>
            </a:r>
          </a:p>
          <a:p>
            <a:pPr marL="172720" marR="0" lvl="0" indent="-17272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>
                <a:solidFill>
                  <a:schemeClr val="bg2"/>
                </a:solidFill>
              </a:rPr>
              <a:t>Work towards smart campuses.</a:t>
            </a:r>
          </a:p>
          <a:p>
            <a:pPr marL="172720" marR="0" lvl="0" indent="-17272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>
                <a:solidFill>
                  <a:schemeClr val="bg2"/>
                </a:solidFill>
              </a:rPr>
              <a:t>Move towards green and climate responsive infrastructure.</a:t>
            </a:r>
          </a:p>
          <a:p>
            <a:pPr marL="172720" marR="0" lvl="0" indent="-17272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B51B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lang="en-US" sz="2600" dirty="0">
                <a:solidFill>
                  <a:schemeClr val="bg2"/>
                </a:solidFill>
              </a:rPr>
              <a:t> Enhance dignity, safety, well-being and holistic development of students</a:t>
            </a:r>
            <a:endParaRPr lang="en-ZA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607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1FE95-9074-6161-11A8-E71ACC0A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Housing in a </a:t>
            </a:r>
            <a:r>
              <a:rPr lang="en-US" dirty="0" err="1"/>
              <a:t>Moderninsing</a:t>
            </a:r>
            <a:r>
              <a:rPr lang="en-US" dirty="0"/>
              <a:t> Higher Education Located in a Fragmenting Society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F2759-B2F6-3483-95B4-2B5EFD946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0031" y="1364457"/>
            <a:ext cx="11587163" cy="44467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Hybrid ways of deploying higher education have changed the role of student residences.</a:t>
            </a:r>
          </a:p>
          <a:p>
            <a:r>
              <a:rPr lang="en-US" dirty="0"/>
              <a:t> Student residences play an integrative role of being living student communities, learning spaces, social and recreational spaces – truly human </a:t>
            </a:r>
            <a:r>
              <a:rPr lang="en-US" dirty="0" err="1"/>
              <a:t>stettlements</a:t>
            </a:r>
            <a:endParaRPr lang="en-US" dirty="0"/>
          </a:p>
          <a:p>
            <a:r>
              <a:rPr lang="en-US" dirty="0"/>
              <a:t> Yet, we attract students who come from a fragmenting society:</a:t>
            </a:r>
          </a:p>
          <a:p>
            <a:pPr lvl="1"/>
            <a:r>
              <a:rPr lang="en-US" dirty="0"/>
              <a:t>Social fragmentation</a:t>
            </a:r>
          </a:p>
          <a:p>
            <a:pPr lvl="1"/>
            <a:r>
              <a:rPr lang="en-US" dirty="0"/>
              <a:t> Value system that is supposed to hold us together</a:t>
            </a:r>
          </a:p>
          <a:p>
            <a:pPr lvl="1"/>
            <a:r>
              <a:rPr lang="en-US" dirty="0"/>
              <a:t>Violent crimes including GBVH</a:t>
            </a:r>
          </a:p>
          <a:p>
            <a:pPr lvl="1"/>
            <a:r>
              <a:rPr lang="en-US" dirty="0"/>
              <a:t> Family as basic unit of society – fracturing?</a:t>
            </a:r>
          </a:p>
          <a:p>
            <a:r>
              <a:rPr lang="en-US" dirty="0"/>
              <a:t> The University is navigating this complexity and contradiction</a:t>
            </a:r>
          </a:p>
          <a:p>
            <a:pPr lvl="1"/>
            <a:endParaRPr lang="en-US" dirty="0"/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2041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7D9B-07DF-793D-7DA9-0BBC0AE09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Mandela’s Infrastructure Build Agenda</a:t>
            </a:r>
            <a:endParaRPr lang="en-ZA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448CF4A-9F19-FB17-0E17-75879E84D5D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47100403"/>
              </p:ext>
            </p:extLst>
          </p:nvPr>
        </p:nvGraphicFramePr>
        <p:xfrm>
          <a:off x="392906" y="1450181"/>
          <a:ext cx="11272838" cy="4361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9034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F2270-8757-AD78-34CE-662784818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 and Operating Architecture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51D59-4739-AA50-F53F-344D5FC468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 Run student housing as a social enterprise</a:t>
            </a:r>
          </a:p>
          <a:p>
            <a:r>
              <a:rPr lang="en-US" dirty="0"/>
              <a:t> Robust property management standards and models</a:t>
            </a:r>
          </a:p>
          <a:p>
            <a:r>
              <a:rPr lang="en-US" dirty="0"/>
              <a:t> Self-sustainability</a:t>
            </a:r>
          </a:p>
          <a:p>
            <a:r>
              <a:rPr lang="en-US" dirty="0"/>
              <a:t> Enhance existing governance and operating models</a:t>
            </a:r>
          </a:p>
          <a:p>
            <a:r>
              <a:rPr lang="en-US" dirty="0"/>
              <a:t>Explore new operating models based on emerging partnerships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15107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2A7AC-2D7F-35D9-667F-E9CCC7723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513C7-669E-6A3C-FB81-D00DD0C82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Governance and Operating Architecture </a:t>
            </a:r>
          </a:p>
        </p:txBody>
      </p:sp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50B3BFCA-38E4-07CD-264D-4ED75C8BD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" y="1460500"/>
            <a:ext cx="6702552" cy="4529743"/>
          </a:xfrm>
          <a:prstGeom prst="roundRect">
            <a:avLst>
              <a:gd name="adj" fmla="val 2881"/>
            </a:avLst>
          </a:prstGeom>
          <a:solidFill>
            <a:srgbClr val="FFFFFF"/>
          </a:solidFill>
          <a:ln w="25400" cap="flat">
            <a:solidFill>
              <a:srgbClr val="FFC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dirty="0">
                <a:solidFill>
                  <a:prstClr val="black"/>
                </a:solidFill>
              </a:rPr>
              <a:t>Call for innovative partnership </a:t>
            </a:r>
            <a:r>
              <a:rPr lang="en-US" b="1" dirty="0">
                <a:solidFill>
                  <a:prstClr val="black"/>
                </a:solidFill>
              </a:rPr>
              <a:t>models</a:t>
            </a:r>
            <a:r>
              <a:rPr lang="en-US" dirty="0">
                <a:solidFill>
                  <a:prstClr val="black"/>
                </a:solidFill>
              </a:rPr>
              <a:t> utilizing available financial instruments to accelerate infrastructure development: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dirty="0">
                <a:solidFill>
                  <a:prstClr val="black"/>
                </a:solidFill>
              </a:rPr>
              <a:t>Enabling policies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dirty="0">
                <a:solidFill>
                  <a:prstClr val="black"/>
                </a:solidFill>
              </a:rPr>
              <a:t>Delivery vehicles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dirty="0">
                <a:solidFill>
                  <a:prstClr val="black"/>
                </a:solidFill>
              </a:rPr>
              <a:t>Shared risks and opportunities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Tx/>
              <a:buFontTx/>
              <a:buChar char="-"/>
              <a:defRPr/>
            </a:pPr>
            <a:r>
              <a:rPr lang="en-US" dirty="0">
                <a:solidFill>
                  <a:prstClr val="black"/>
                </a:solidFill>
              </a:rPr>
              <a:t>Critical role by all Invited stakeholders.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br>
              <a:rPr lang="en-US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srgbClr val="0E2841">
                    <a:lumMod val="90000"/>
                    <a:lumOff val="10000"/>
                  </a:srgbClr>
                </a:solidFill>
              </a:rPr>
              <a:t>“From III to PPP”</a:t>
            </a:r>
            <a:endParaRPr lang="en-ZA" b="1" dirty="0">
              <a:solidFill>
                <a:srgbClr val="0E2841">
                  <a:lumMod val="90000"/>
                  <a:lumOff val="10000"/>
                </a:srgb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0753E5-2185-6D9A-6179-C8D33B9EF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783" y="1305745"/>
            <a:ext cx="4475331" cy="2306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AA3CBE-A24F-D883-BFF3-C9B56C057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785" y="3647958"/>
            <a:ext cx="4475330" cy="247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14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909B-C1FC-E584-506F-3A21AF4D6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– Indaba Trajectories and Pathways 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50E8D-7621-8ACE-8851-049A0EF108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Finalise</a:t>
            </a:r>
            <a:r>
              <a:rPr lang="en-US" dirty="0"/>
              <a:t> financing model</a:t>
            </a:r>
          </a:p>
          <a:p>
            <a:r>
              <a:rPr lang="en-US" dirty="0"/>
              <a:t> Firm up governance and operating architecture</a:t>
            </a:r>
          </a:p>
          <a:p>
            <a:r>
              <a:rPr lang="en-US" dirty="0"/>
              <a:t> Firm up the policy architecture</a:t>
            </a:r>
          </a:p>
          <a:p>
            <a:r>
              <a:rPr lang="en-US" dirty="0"/>
              <a:t>Formally go to the market</a:t>
            </a:r>
          </a:p>
          <a:p>
            <a:r>
              <a:rPr lang="en-US" dirty="0"/>
              <a:t>Embark on integrated and phased programming – mapped pathways</a:t>
            </a:r>
          </a:p>
          <a:p>
            <a:r>
              <a:rPr lang="en-US" dirty="0"/>
              <a:t>Deployment, execution and partnerships management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68203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DB9DE-7202-F8DA-A9EB-A7780E433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D7A5D-0953-E527-BD14-CF232B53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Post – Indaba Trajectories and Pathways </a:t>
            </a:r>
          </a:p>
        </p:txBody>
      </p:sp>
      <p:sp>
        <p:nvSpPr>
          <p:cNvPr id="6" name="Rounded Rectangle 27">
            <a:extLst>
              <a:ext uri="{FF2B5EF4-FFF2-40B4-BE49-F238E27FC236}">
                <a16:creationId xmlns:a16="http://schemas.microsoft.com/office/drawing/2014/main" id="{0F3F4573-9DE6-BAEC-AEFA-B9063F28ACDE}"/>
              </a:ext>
            </a:extLst>
          </p:cNvPr>
          <p:cNvSpPr/>
          <p:nvPr/>
        </p:nvSpPr>
        <p:spPr>
          <a:xfrm>
            <a:off x="142043" y="1371599"/>
            <a:ext cx="5379869" cy="4179091"/>
          </a:xfrm>
          <a:prstGeom prst="roundRect">
            <a:avLst>
              <a:gd name="adj" fmla="val 46050"/>
            </a:avLst>
          </a:prstGeom>
          <a:solidFill>
            <a:srgbClr val="FFFFFF"/>
          </a:solidFill>
          <a:ln w="25400" cap="flat">
            <a:solidFill>
              <a:srgbClr val="FFC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ZA" sz="2800" dirty="0">
                <a:latin typeface="Arial" panose="020B0604020202020204" pitchFamily="34" charset="0"/>
                <a:cs typeface="Arial" panose="020B0604020202020204" pitchFamily="34" charset="0"/>
              </a:rPr>
              <a:t>“…</a:t>
            </a:r>
            <a:r>
              <a:rPr lang="en-ZA" sz="2400" dirty="0"/>
              <a:t>Once the state has indicated what proportion of this target it is able to fund, the private sector should be invited to meet the remaining bed capacity target”</a:t>
            </a:r>
            <a:r>
              <a:rPr lang="en-ZA" sz="2800" dirty="0"/>
              <a:t> </a:t>
            </a:r>
          </a:p>
          <a:p>
            <a:r>
              <a:rPr lang="en-ZA" sz="1400" dirty="0"/>
              <a:t>(Ministerial report on student housing, 2011).</a:t>
            </a:r>
          </a:p>
          <a:p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A1BB6-8CD9-8C0E-0EB8-709F5A60D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868" y="1679054"/>
            <a:ext cx="4756621" cy="356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4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15053F-1F4C-57BD-42F9-A78B5DBD3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" y="0"/>
            <a:ext cx="12191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05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5000"/>
    </mc:Choice>
    <mc:Fallback xmlns="">
      <p:transition spd="slow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13730</TotalTime>
  <Words>700</Words>
  <Application>Microsoft Office PowerPoint</Application>
  <PresentationFormat>Widescreen</PresentationFormat>
  <Paragraphs>88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Avenir Book</vt:lpstr>
      <vt:lpstr>Wingdings</vt:lpstr>
      <vt:lpstr>Office Theme</vt:lpstr>
      <vt:lpstr> Accelerating Infrastructure Development through Partnerships </vt:lpstr>
      <vt:lpstr>Road Map</vt:lpstr>
      <vt:lpstr>The Crisis of Student Housing in Higher Education</vt:lpstr>
      <vt:lpstr>The Crisis of Student Housing in Higher Education</vt:lpstr>
      <vt:lpstr>The Mandela’s Growth Trajectory</vt:lpstr>
      <vt:lpstr> Vision  - Our Aspirational ends</vt:lpstr>
      <vt:lpstr> Underpinning Principles and Drivers</vt:lpstr>
      <vt:lpstr> Interlocking Underpinning Principles and Drivers</vt:lpstr>
      <vt:lpstr>Student Housing in a Moderninsing Higher Education Located in a Fragmenting Society</vt:lpstr>
      <vt:lpstr>Mandela’s Infrastructure Build Agenda</vt:lpstr>
      <vt:lpstr>Governance and Operating Architecture </vt:lpstr>
      <vt:lpstr>Governance and Operating Architecture </vt:lpstr>
      <vt:lpstr>Post – Indaba Trajectories and Pathways </vt:lpstr>
      <vt:lpstr>Post – Indaba Trajectories and Pathways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Simamkele Sam</dc:creator>
  <cp:lastModifiedBy>Jack, Luthando (Mr) (Summerstrand Campus North)</cp:lastModifiedBy>
  <cp:revision>20</cp:revision>
  <dcterms:created xsi:type="dcterms:W3CDTF">2025-02-21T13:18:56Z</dcterms:created>
  <dcterms:modified xsi:type="dcterms:W3CDTF">2026-06-01T05:11:23Z</dcterms:modified>
</cp:coreProperties>
</file>