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899" r:id="rId1"/>
  </p:sldMasterIdLst>
  <p:notesMasterIdLst>
    <p:notesMasterId r:id="rId14"/>
  </p:notesMasterIdLst>
  <p:sldIdLst>
    <p:sldId id="256" r:id="rId2"/>
    <p:sldId id="304" r:id="rId3"/>
    <p:sldId id="305" r:id="rId4"/>
    <p:sldId id="309" r:id="rId5"/>
    <p:sldId id="308" r:id="rId6"/>
    <p:sldId id="307" r:id="rId7"/>
    <p:sldId id="310" r:id="rId8"/>
    <p:sldId id="313" r:id="rId9"/>
    <p:sldId id="314" r:id="rId10"/>
    <p:sldId id="315" r:id="rId11"/>
    <p:sldId id="316" r:id="rId12"/>
    <p:sldId id="260" r:id="rId13"/>
  </p:sldIdLst>
  <p:sldSz cx="9144000" cy="5143500" type="screen16x9"/>
  <p:notesSz cx="9144000" cy="6858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B819"/>
    <a:srgbClr val="071B2C"/>
    <a:srgbClr val="120D1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106" d="100"/>
          <a:sy n="106" d="100"/>
        </p:scale>
        <p:origin x="366" y="96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ZA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04BC508-D5D6-4B9C-8F98-769209DC62D2}" type="datetimeFigureOut">
              <a:rPr lang="en-ZA" smtClean="0"/>
              <a:t>2020/02/26</a:t>
            </a:fld>
            <a:endParaRPr lang="en-ZA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514600" y="857250"/>
            <a:ext cx="4114800" cy="2314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ZA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300413"/>
            <a:ext cx="7315200" cy="270033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13513"/>
            <a:ext cx="39624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Z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13513"/>
            <a:ext cx="39624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4CB4B86-17BE-4C11-9113-4794FB30C5DF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7141084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2/26/2020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71668466"/>
      </p:ext>
    </p:extLst>
  </p:cSld>
  <p:clrMapOvr>
    <a:masterClrMapping/>
  </p:clrMapOvr>
  <p:hf hdr="0" ftr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6B4A9-1611-4792-9094-5F34BCA07E0B}" type="datetimeFigureOut">
              <a:rPr lang="en-US" smtClean="0"/>
              <a:t>2/26/2020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33C77-0158-454C-844F-B7AB9BD7DAD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31024987"/>
      </p:ext>
    </p:extLst>
  </p:cSld>
  <p:clrMapOvr>
    <a:masterClrMapping/>
  </p:clrMapOvr>
  <p:hf hdr="0" ftr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273844"/>
            <a:ext cx="5800725" cy="4358879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2/26/2020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07214821"/>
      </p:ext>
    </p:extLst>
  </p:cSld>
  <p:clrMapOvr>
    <a:masterClrMapping/>
  </p:clrMapOvr>
  <p:hf hdr="0" ftr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 userDrawn="1"/>
        </p:nvSpPr>
        <p:spPr>
          <a:xfrm>
            <a:off x="0" y="-1422"/>
            <a:ext cx="9144000" cy="5144921"/>
          </a:xfrm>
          <a:prstGeom prst="rect">
            <a:avLst/>
          </a:prstGeom>
          <a:solidFill>
            <a:srgbClr val="0B131C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286778" y="1082820"/>
            <a:ext cx="2570444" cy="4648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110812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3756581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6641993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9820123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0" y="-1420"/>
            <a:ext cx="9144000" cy="5144920"/>
          </a:xfrm>
          <a:prstGeom prst="rect">
            <a:avLst/>
          </a:prstGeom>
          <a:solidFill>
            <a:srgbClr val="0B131C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 rotWithShape="1">
          <a:blip r:embed="rId2"/>
          <a:srcRect t="74317"/>
          <a:stretch/>
        </p:blipFill>
        <p:spPr>
          <a:xfrm>
            <a:off x="3720444" y="2818355"/>
            <a:ext cx="1690412" cy="2671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70909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2/26/2020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06585323"/>
      </p:ext>
    </p:extLst>
  </p:cSld>
  <p:clrMapOvr>
    <a:masterClrMapping/>
  </p:clrMapOvr>
  <p:hf hdr="0" ftr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2/26/2020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40352770"/>
      </p:ext>
    </p:extLst>
  </p:cSld>
  <p:clrMapOvr>
    <a:masterClrMapping/>
  </p:clrMapOvr>
  <p:hf hdr="0" ftr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712588-04B1-427B-82EE-E8DB90309F08}" type="datetimeFigureOut">
              <a:rPr lang="en-US" smtClean="0"/>
              <a:t>2/26/2020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9F0C5-380F-41C2-899A-BAC0F0927E1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69572632"/>
      </p:ext>
    </p:extLst>
  </p:cSld>
  <p:clrMapOvr>
    <a:masterClrMapping/>
  </p:clrMapOvr>
  <p:hf hdr="0" ftr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391" cy="276344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2/26/2020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73576597"/>
      </p:ext>
    </p:extLst>
  </p:cSld>
  <p:clrMapOvr>
    <a:masterClrMapping/>
  </p:clrMapOvr>
  <p:hf hdr="0" ftr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2/26/2020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82048561"/>
      </p:ext>
    </p:extLst>
  </p:cSld>
  <p:clrMapOvr>
    <a:masterClrMapping/>
  </p:clrMapOvr>
  <p:hf hdr="0" ftr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2/26/2020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031275"/>
      </p:ext>
    </p:extLst>
  </p:cSld>
  <p:clrMapOvr>
    <a:masterClrMapping/>
  </p:clrMapOvr>
  <p:hf hdr="0" ftr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smtClean="0"/>
              <a:t>2/26/2020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08872947"/>
      </p:ext>
    </p:extLst>
  </p:cSld>
  <p:clrMapOvr>
    <a:masterClrMapping/>
  </p:clrMapOvr>
  <p:hf hdr="0" ftr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2/26/2020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5408605"/>
      </p:ext>
    </p:extLst>
  </p:cSld>
  <p:clrMapOvr>
    <a:masterClrMapping/>
  </p:clrMapOvr>
  <p:hf hdr="0" ftr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1.emf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smtClean="0"/>
              <a:pPr/>
              <a:t>2/26/2020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40B89BFB-B7E2-48EC-80E1-35241F9357B1}"/>
              </a:ext>
            </a:extLst>
          </p:cNvPr>
          <p:cNvSpPr txBox="1">
            <a:spLocks/>
          </p:cNvSpPr>
          <p:nvPr userDrawn="1"/>
        </p:nvSpPr>
        <p:spPr>
          <a:xfrm>
            <a:off x="457200" y="4320779"/>
            <a:ext cx="8229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3CFA0F29-2731-4FB6-9450-8F0D402C2FCF}"/>
              </a:ext>
            </a:extLst>
          </p:cNvPr>
          <p:cNvSpPr txBox="1">
            <a:spLocks/>
          </p:cNvSpPr>
          <p:nvPr userDrawn="1"/>
        </p:nvSpPr>
        <p:spPr>
          <a:xfrm>
            <a:off x="3092564" y="4068438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</p:txBody>
      </p:sp>
      <p:sp>
        <p:nvSpPr>
          <p:cNvPr id="9" name="Title Placeholder 1">
            <a:extLst>
              <a:ext uri="{FF2B5EF4-FFF2-40B4-BE49-F238E27FC236}">
                <a16:creationId xmlns:a16="http://schemas.microsoft.com/office/drawing/2014/main" id="{3BFF8FDA-C795-42DC-A993-250836F02D33}"/>
              </a:ext>
            </a:extLst>
          </p:cNvPr>
          <p:cNvSpPr txBox="1">
            <a:spLocks/>
          </p:cNvSpPr>
          <p:nvPr userDrawn="1"/>
        </p:nvSpPr>
        <p:spPr>
          <a:xfrm>
            <a:off x="457200" y="3261345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7FAAEF3F-6CAD-469C-B0EE-F06DFD236111}"/>
              </a:ext>
            </a:extLst>
          </p:cNvPr>
          <p:cNvPicPr>
            <a:picLocks noChangeAspect="1"/>
          </p:cNvPicPr>
          <p:nvPr userDrawn="1"/>
        </p:nvPicPr>
        <p:blipFill>
          <a:blip r:embed="rId18"/>
          <a:stretch>
            <a:fillRect/>
          </a:stretch>
        </p:blipFill>
        <p:spPr>
          <a:xfrm>
            <a:off x="457200" y="4456656"/>
            <a:ext cx="1525747" cy="2759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24438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00" r:id="rId1"/>
    <p:sldLayoutId id="2147483901" r:id="rId2"/>
    <p:sldLayoutId id="2147483902" r:id="rId3"/>
    <p:sldLayoutId id="2147483903" r:id="rId4"/>
    <p:sldLayoutId id="2147483904" r:id="rId5"/>
    <p:sldLayoutId id="2147483905" r:id="rId6"/>
    <p:sldLayoutId id="2147483906" r:id="rId7"/>
    <p:sldLayoutId id="2147483907" r:id="rId8"/>
    <p:sldLayoutId id="2147483908" r:id="rId9"/>
    <p:sldLayoutId id="2147483909" r:id="rId10"/>
    <p:sldLayoutId id="2147483910" r:id="rId11"/>
    <p:sldLayoutId id="2147483911" r:id="rId12"/>
    <p:sldLayoutId id="2147483912" r:id="rId13"/>
    <p:sldLayoutId id="2147483651" r:id="rId14"/>
    <p:sldLayoutId id="2147483652" r:id="rId15"/>
    <p:sldLayoutId id="2147483653" r:id="rId16"/>
  </p:sldLayoutIdLst>
  <p:hf hdr="0" ftr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mailto:zilla.shaw@mandela.ac.za" TargetMode="External"/><Relationship Id="rId2" Type="http://schemas.openxmlformats.org/officeDocument/2006/relationships/hyperlink" Target="mailto:kobus.magielies@mandela.ac.z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occhealth.mandela.ac.za/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Placeholder 1"/>
          <p:cNvSpPr txBox="1">
            <a:spLocks/>
          </p:cNvSpPr>
          <p:nvPr/>
        </p:nvSpPr>
        <p:spPr>
          <a:xfrm>
            <a:off x="457200" y="2410008"/>
            <a:ext cx="8229600" cy="48102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2000" kern="1200" baseline="0">
                <a:solidFill>
                  <a:schemeClr val="bg1"/>
                </a:solidFill>
                <a:latin typeface="Avenir Medium"/>
                <a:ea typeface="+mj-ea"/>
                <a:cs typeface="Avenir Medium"/>
              </a:defRPr>
            </a:lvl1pPr>
          </a:lstStyle>
          <a:p>
            <a:r>
              <a:rPr lang="en-US" dirty="0" smtClean="0"/>
              <a:t>Coronavirus Information</a:t>
            </a:r>
          </a:p>
          <a:p>
            <a:r>
              <a:rPr lang="en-US" sz="1200" dirty="0" smtClean="0"/>
              <a:t>Staff Wellness</a:t>
            </a:r>
          </a:p>
          <a:p>
            <a:r>
              <a:rPr lang="en-US" sz="1200" dirty="0" smtClean="0"/>
              <a:t>Human Resources</a:t>
            </a:r>
            <a:endParaRPr lang="en-US" sz="1200" dirty="0"/>
          </a:p>
        </p:txBody>
      </p:sp>
      <p:sp>
        <p:nvSpPr>
          <p:cNvPr id="6" name="Title Placeholder 1"/>
          <p:cNvSpPr txBox="1">
            <a:spLocks/>
          </p:cNvSpPr>
          <p:nvPr/>
        </p:nvSpPr>
        <p:spPr>
          <a:xfrm>
            <a:off x="538681" y="3785639"/>
            <a:ext cx="8229600" cy="481026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5000" lnSpcReduction="200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2000" kern="1200" baseline="0">
                <a:solidFill>
                  <a:schemeClr val="bg1"/>
                </a:solidFill>
                <a:latin typeface="Avenir Medium"/>
                <a:ea typeface="+mj-ea"/>
                <a:cs typeface="Avenir Medium"/>
              </a:defRPr>
            </a:lvl1pPr>
          </a:lstStyle>
          <a:p>
            <a:r>
              <a:rPr lang="en-US" sz="1800" b="0" i="0" dirty="0">
                <a:latin typeface="Avenir Book"/>
                <a:cs typeface="Avenir Book"/>
              </a:rPr>
              <a:t> </a:t>
            </a:r>
          </a:p>
          <a:p>
            <a:r>
              <a:rPr lang="en-US" sz="1800" dirty="0">
                <a:latin typeface="Avenir Book"/>
                <a:cs typeface="Avenir Book"/>
              </a:rPr>
              <a:t>February 2020</a:t>
            </a:r>
            <a:endParaRPr lang="en-US" sz="1800" b="0" i="0" dirty="0">
              <a:latin typeface="Avenir Book"/>
              <a:cs typeface="Avenir Book"/>
            </a:endParaRPr>
          </a:p>
        </p:txBody>
      </p:sp>
    </p:spTree>
    <p:extLst>
      <p:ext uri="{BB962C8B-B14F-4D97-AF65-F5344CB8AC3E}">
        <p14:creationId xmlns:p14="http://schemas.microsoft.com/office/powerpoint/2010/main" val="65298238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F6F266D-1692-4960-AA5E-767C06C1CA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B5FF68-33DB-41BC-B339-E4E5A2C09043}" type="datetime1">
              <a:rPr lang="en-US" smtClean="0"/>
              <a:t>2/26/2020</a:t>
            </a:fld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095483BF-1270-44D1-9B27-C908D7011E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10</a:t>
            </a:fld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4FCE885-DF8D-4977-A06E-ACDA2F4F5F0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8650" y="265500"/>
            <a:ext cx="7962457" cy="39681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75518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ZA" sz="2400" b="1" dirty="0" smtClean="0"/>
              <a:t>For enquiries</a:t>
            </a:r>
            <a:endParaRPr lang="en-ZA" sz="2400" b="1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ZA" sz="2000" dirty="0" smtClean="0"/>
              <a:t>Occupational Health &amp; Wellness Centre (North Campus)</a:t>
            </a:r>
          </a:p>
          <a:p>
            <a:pPr marL="0" indent="0">
              <a:buNone/>
            </a:pPr>
            <a:endParaRPr lang="en-ZA" sz="2000" dirty="0"/>
          </a:p>
          <a:p>
            <a:pPr marL="0" indent="0">
              <a:buNone/>
            </a:pPr>
            <a:r>
              <a:rPr lang="en-ZA" sz="1400" dirty="0" smtClean="0"/>
              <a:t>041 5043662</a:t>
            </a:r>
          </a:p>
          <a:p>
            <a:pPr marL="0" indent="0">
              <a:buNone/>
            </a:pPr>
            <a:r>
              <a:rPr lang="en-ZA" sz="1400" dirty="0" smtClean="0"/>
              <a:t>041 5042045</a:t>
            </a:r>
          </a:p>
          <a:p>
            <a:pPr marL="0" indent="0">
              <a:buNone/>
            </a:pPr>
            <a:r>
              <a:rPr lang="en-ZA" sz="1400" dirty="0" err="1" smtClean="0">
                <a:hlinkClick r:id="rId2"/>
              </a:rPr>
              <a:t>kobus.magielies@mandela.ac.z</a:t>
            </a:r>
            <a:endParaRPr lang="en-ZA" sz="1400" dirty="0" smtClean="0"/>
          </a:p>
          <a:p>
            <a:pPr marL="0" indent="0">
              <a:buNone/>
            </a:pPr>
            <a:r>
              <a:rPr lang="en-ZA" sz="1400" dirty="0" smtClean="0">
                <a:hlinkClick r:id="rId3"/>
              </a:rPr>
              <a:t>lulama.zweni@mandela.ac.za</a:t>
            </a:r>
          </a:p>
          <a:p>
            <a:pPr marL="0" indent="0">
              <a:buNone/>
            </a:pPr>
            <a:r>
              <a:rPr lang="en-ZA" sz="1400" dirty="0" smtClean="0">
                <a:hlinkClick r:id="rId3"/>
              </a:rPr>
              <a:t>zilla.shaw@mandela.ac.za</a:t>
            </a:r>
            <a:endParaRPr lang="en-ZA" sz="1400" dirty="0" smtClean="0"/>
          </a:p>
          <a:p>
            <a:pPr marL="0" indent="0">
              <a:buNone/>
            </a:pPr>
            <a:r>
              <a:rPr lang="en-ZA" sz="1400" b="1" dirty="0" smtClean="0"/>
              <a:t>Website</a:t>
            </a:r>
            <a:r>
              <a:rPr lang="en-ZA" sz="1400" b="1" dirty="0"/>
              <a:t>: </a:t>
            </a:r>
            <a:r>
              <a:rPr lang="en-ZA" sz="1400" b="1" u="sng" dirty="0">
                <a:hlinkClick r:id="rId4"/>
              </a:rPr>
              <a:t>https://occhealth.mandela.ac.za/</a:t>
            </a:r>
            <a:endParaRPr lang="en-ZA" sz="1400" dirty="0" smtClean="0"/>
          </a:p>
          <a:p>
            <a:endParaRPr lang="en-ZA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EF84B5-F45A-4EBF-8D53-AF546C9F9B63}" type="datetime1">
              <a:rPr lang="en-US" smtClean="0"/>
              <a:t>2/26/2020</a:t>
            </a:fld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6861593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-1422"/>
            <a:ext cx="9144000" cy="5144921"/>
          </a:xfrm>
          <a:prstGeom prst="rect">
            <a:avLst/>
          </a:prstGeom>
          <a:solidFill>
            <a:srgbClr val="0B131C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/>
          <a:srcRect t="70058"/>
          <a:stretch/>
        </p:blipFill>
        <p:spPr>
          <a:xfrm>
            <a:off x="3877048" y="2054086"/>
            <a:ext cx="1377204" cy="253765"/>
          </a:xfrm>
          <a:prstGeom prst="rect">
            <a:avLst/>
          </a:prstGeom>
        </p:spPr>
      </p:pic>
      <p:sp>
        <p:nvSpPr>
          <p:cNvPr id="4" name="Title Placeholder 1"/>
          <p:cNvSpPr txBox="1">
            <a:spLocks/>
          </p:cNvSpPr>
          <p:nvPr/>
        </p:nvSpPr>
        <p:spPr>
          <a:xfrm>
            <a:off x="3720444" y="3375208"/>
            <a:ext cx="1690412" cy="303291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2000" kern="1200" baseline="0">
                <a:solidFill>
                  <a:schemeClr val="bg1"/>
                </a:solidFill>
                <a:latin typeface="Avenir Medium"/>
                <a:ea typeface="+mj-ea"/>
                <a:cs typeface="Avenir Medium"/>
              </a:defRPr>
            </a:lvl1pPr>
          </a:lstStyle>
          <a:p>
            <a:r>
              <a:rPr lang="en-US" sz="900" dirty="0">
                <a:solidFill>
                  <a:srgbClr val="FFB819"/>
                </a:solidFill>
              </a:rPr>
              <a:t>www.m</a:t>
            </a:r>
            <a:r>
              <a:rPr lang="en-US" sz="900" b="0" i="0" dirty="0">
                <a:solidFill>
                  <a:srgbClr val="FFB819"/>
                </a:solidFill>
              </a:rPr>
              <a:t>andela.ac.za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20444" y="3064637"/>
            <a:ext cx="1690412" cy="2074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2516200"/>
      </p:ext>
    </p:extLst>
  </p:cSld>
  <p:clrMapOvr>
    <a:masterClrMapping/>
  </p:clrMapOvr>
  <p:transition spd="slow">
    <p:push dir="u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6ABF39E7-AADE-466E-B5BD-1D17BB3BDC3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93986" y="482600"/>
            <a:ext cx="6156026" cy="4178299"/>
          </a:xfrm>
          <a:prstGeom prst="rect">
            <a:avLst/>
          </a:prstGeom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74AFD95-656A-436C-ADC5-82523FD9608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4767262"/>
            <a:ext cx="2057400" cy="273844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7347B02A-9CF2-479A-A73B-ACD68F00AE78}" type="datetime1">
              <a:rPr lang="en-US">
                <a:solidFill>
                  <a:srgbClr val="FFFFFF"/>
                </a:solidFill>
              </a:rPr>
              <a:pPr>
                <a:spcAft>
                  <a:spcPts val="600"/>
                </a:spcAft>
              </a:pPr>
              <a:t>2/26/2020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135DE90E-899F-455B-97BB-FB5075E5AD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4767262"/>
            <a:ext cx="2057400" cy="273844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D57F1E4F-1CFF-5643-939E-217C01CDF565}" type="slidenum">
              <a:rPr lang="en-US">
                <a:solidFill>
                  <a:srgbClr val="FFFFFF"/>
                </a:solidFill>
              </a:rPr>
              <a:pPr>
                <a:spcAft>
                  <a:spcPts val="600"/>
                </a:spcAft>
              </a:pPr>
              <a:t>2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244416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BA755EE8-480C-4A62-B808-8A68A3893DA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93986" y="482600"/>
            <a:ext cx="6156026" cy="4178299"/>
          </a:xfrm>
          <a:prstGeom prst="rect">
            <a:avLst/>
          </a:prstGeom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74AFD95-656A-436C-ADC5-82523FD9608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4767262"/>
            <a:ext cx="2057400" cy="273844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7347B02A-9CF2-479A-A73B-ACD68F00AE78}" type="datetime1">
              <a:rPr lang="en-US">
                <a:solidFill>
                  <a:srgbClr val="FFFFFF"/>
                </a:solidFill>
              </a:rPr>
              <a:pPr>
                <a:spcAft>
                  <a:spcPts val="600"/>
                </a:spcAft>
              </a:pPr>
              <a:t>2/26/2020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135DE90E-899F-455B-97BB-FB5075E5AD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4767262"/>
            <a:ext cx="2057400" cy="273844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D57F1E4F-1CFF-5643-939E-217C01CDF565}" type="slidenum">
              <a:rPr lang="en-US">
                <a:solidFill>
                  <a:srgbClr val="FFFFFF"/>
                </a:solidFill>
              </a:rPr>
              <a:pPr>
                <a:spcAft>
                  <a:spcPts val="600"/>
                </a:spcAft>
              </a:pPr>
              <a:t>3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009517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7565E8AB-F752-4852-972D-01C873140B5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30624" y="360044"/>
            <a:ext cx="6156026" cy="4407217"/>
          </a:xfrm>
          <a:prstGeom prst="rect">
            <a:avLst/>
          </a:prstGeom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C0E8B45-6D89-4E32-856F-FE85D0081BF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4767262"/>
            <a:ext cx="2057400" cy="273844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E15E9520-18F3-4455-87D0-133A5D7E459E}" type="datetime1">
              <a:rPr lang="en-US">
                <a:solidFill>
                  <a:srgbClr val="FFFFFF"/>
                </a:solidFill>
              </a:rPr>
              <a:pPr>
                <a:spcAft>
                  <a:spcPts val="600"/>
                </a:spcAft>
              </a:pPr>
              <a:t>2/26/2020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D896C3EF-0733-4C24-AA8F-C3A2F45DB2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4767262"/>
            <a:ext cx="2057400" cy="273844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D57F1E4F-1CFF-5643-939E-217C01CDF565}" type="slidenum">
              <a:rPr lang="en-US">
                <a:solidFill>
                  <a:srgbClr val="FFFFFF"/>
                </a:solidFill>
              </a:rPr>
              <a:pPr>
                <a:spcAft>
                  <a:spcPts val="600"/>
                </a:spcAft>
              </a:pPr>
              <a:t>4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169636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E664B66-9370-4302-B3B9-47469263EA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17126B-F292-4317-B107-CB44700E413B}" type="datetime1">
              <a:rPr lang="en-US" smtClean="0"/>
              <a:t>2/26/2020</a:t>
            </a:fld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BAEED8DF-39BA-404B-BEFF-119177BAD3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5</a:t>
            </a:fld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9574BD9-862E-432B-BB7A-A16D4605FF9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8464" y="265500"/>
            <a:ext cx="8123275" cy="40938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500409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425F9D8-98A8-440A-8FD2-743572E916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DA6B69-3A87-47B9-81B3-7C39D9C932A2}" type="datetime1">
              <a:rPr lang="en-US" smtClean="0"/>
              <a:t>2/26/2020</a:t>
            </a:fld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0A2A9748-29F7-4867-BAA4-78E2C351C4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6</a:t>
            </a:fld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0CCBBB0-32D8-4566-ADE4-CDA8F440F53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8650" y="265501"/>
            <a:ext cx="7749806" cy="41044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128640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77B0EF0-2AA4-4CA6-9936-31A17BAFC5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DFEA11-F980-4E9A-8CEE-9DE5C0C80720}" type="datetime1">
              <a:rPr lang="en-US" smtClean="0"/>
              <a:t>2/26/2020</a:t>
            </a:fld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D432D8B2-BDAE-4867-AAFD-1BDAD01773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7</a:t>
            </a:fld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313ED4B-A692-4568-9B95-A71B6F94C72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0352" y="265500"/>
            <a:ext cx="7984998" cy="40870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357112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77B0EF0-2AA4-4CA6-9936-31A17BAFC5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DFEA11-F980-4E9A-8CEE-9DE5C0C80720}" type="datetime1">
              <a:rPr lang="en-US" smtClean="0"/>
              <a:t>2/26/2020</a:t>
            </a:fld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D432D8B2-BDAE-4867-AAFD-1BDAD01773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8</a:t>
            </a:fld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87AB41D-321D-4E4A-B2A8-474469BD8DB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3776" y="265500"/>
            <a:ext cx="7927848" cy="39315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592041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77B0EF0-2AA4-4CA6-9936-31A17BAFC5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DFEA11-F980-4E9A-8CEE-9DE5C0C80720}" type="datetime1">
              <a:rPr lang="en-US" smtClean="0"/>
              <a:t>2/26/2020</a:t>
            </a:fld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D432D8B2-BDAE-4867-AAFD-1BDAD01773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9</a:t>
            </a:fld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EBFE475-BB5E-4B01-89FC-9D8E13A15E8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2260" y="265500"/>
            <a:ext cx="7825563" cy="41470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414416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3759</TotalTime>
  <Words>55</Words>
  <Application>Microsoft Office PowerPoint</Application>
  <PresentationFormat>On-screen Show (16:9)</PresentationFormat>
  <Paragraphs>35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8" baseType="lpstr">
      <vt:lpstr>Arial</vt:lpstr>
      <vt:lpstr>Avenir Book</vt:lpstr>
      <vt:lpstr>Avenir Medium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For enquiries</vt:lpstr>
      <vt:lpstr>PowerPoint Presentation</vt:lpstr>
    </vt:vector>
  </TitlesOfParts>
  <Company>Creative Caterpillar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Creative Caterpillar</dc:creator>
  <cp:lastModifiedBy>Benjamin, Valencia (Ms) (Summerstrand Campus South)</cp:lastModifiedBy>
  <cp:revision>262</cp:revision>
  <dcterms:created xsi:type="dcterms:W3CDTF">2017-07-13T06:38:01Z</dcterms:created>
  <dcterms:modified xsi:type="dcterms:W3CDTF">2020-02-26T07:51:49Z</dcterms:modified>
</cp:coreProperties>
</file>